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Slab"/>
      <p:regular r:id="rId29"/>
      <p:bold r:id="rId30"/>
    </p:embeddedFont>
    <p:embeddedFont>
      <p:font typeface="Roboto"/>
      <p:regular r:id="rId31"/>
      <p:bold r:id="rId32"/>
      <p:italic r:id="rId33"/>
      <p:boldItalic r:id="rId34"/>
    </p:embeddedFont>
    <p:embeddedFont>
      <p:font typeface="Playfair Display"/>
      <p:regular r:id="rId35"/>
      <p:bold r:id="rId36"/>
      <p:italic r:id="rId37"/>
      <p:boldItalic r:id="rId38"/>
    </p:embeddedFont>
    <p:embeddedFont>
      <p:font typeface="Lato"/>
      <p:regular r:id="rId39"/>
      <p:bold r:id="rId40"/>
      <p:italic r:id="rId41"/>
      <p:boldItalic r:id="rId42"/>
    </p:embeddedFont>
    <p:embeddedFont>
      <p:font typeface="Helvetica Neue"/>
      <p:regular r:id="rId43"/>
      <p:bold r:id="rId44"/>
      <p:italic r:id="rId45"/>
      <p:boldItalic r:id="rId46"/>
    </p:embeddedFont>
    <p:embeddedFont>
      <p:font typeface="Chiv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
          <p15:clr>
            <a:srgbClr val="9AA0A6"/>
          </p15:clr>
        </p15:guide>
        <p15:guide id="2" pos="5476">
          <p15:clr>
            <a:srgbClr val="9AA0A6"/>
          </p15:clr>
        </p15:guide>
        <p15:guide id="3"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8"/>
        <p:guide pos="5476"/>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42" Type="http://schemas.openxmlformats.org/officeDocument/2006/relationships/font" Target="fonts/Lato-boldItalic.fntdata"/><Relationship Id="rId41" Type="http://schemas.openxmlformats.org/officeDocument/2006/relationships/font" Target="fonts/Lato-italic.fntdata"/><Relationship Id="rId44" Type="http://schemas.openxmlformats.org/officeDocument/2006/relationships/font" Target="fonts/HelveticaNeue-bold.fntdata"/><Relationship Id="rId43" Type="http://schemas.openxmlformats.org/officeDocument/2006/relationships/font" Target="fonts/HelveticaNeue-regular.fntdata"/><Relationship Id="rId46" Type="http://schemas.openxmlformats.org/officeDocument/2006/relationships/font" Target="fonts/HelveticaNeue-boldItalic.fntdata"/><Relationship Id="rId45"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Chivo-bold.fntdata"/><Relationship Id="rId47" Type="http://schemas.openxmlformats.org/officeDocument/2006/relationships/font" Target="fonts/Chivo-regular.fntdata"/><Relationship Id="rId49" Type="http://schemas.openxmlformats.org/officeDocument/2006/relationships/font" Target="fonts/Chiv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font" Target="fonts/RobotoSlab-bold.fntdata"/><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PlayfairDisplay-regular.fntdata"/><Relationship Id="rId34" Type="http://schemas.openxmlformats.org/officeDocument/2006/relationships/font" Target="fonts/Roboto-boldItalic.fntdata"/><Relationship Id="rId37" Type="http://schemas.openxmlformats.org/officeDocument/2006/relationships/font" Target="fonts/PlayfairDisplay-italic.fntdata"/><Relationship Id="rId36" Type="http://schemas.openxmlformats.org/officeDocument/2006/relationships/font" Target="fonts/PlayfairDisplay-bold.fntdata"/><Relationship Id="rId39" Type="http://schemas.openxmlformats.org/officeDocument/2006/relationships/font" Target="fonts/Lato-regular.fntdata"/><Relationship Id="rId38" Type="http://schemas.openxmlformats.org/officeDocument/2006/relationships/font" Target="fonts/PlayfairDisplay-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font" Target="fonts/RobotoSlab-regular.fntdata"/><Relationship Id="rId50" Type="http://schemas.openxmlformats.org/officeDocument/2006/relationships/font" Target="fonts/Chiv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pt-BR" sz="1200">
                <a:latin typeface="Times"/>
                <a:ea typeface="Times"/>
                <a:cs typeface="Times"/>
                <a:sym typeface="Times"/>
              </a:rPr>
              <a:t>Oi pessoas! no vídeo de hoje eu vou falar um pouco de Como o Docker Pode Ajudar na Gerência de Configuração</a:t>
            </a:r>
            <a:endParaRPr sz="1200">
              <a:latin typeface="Times"/>
              <a:ea typeface="Times"/>
              <a:cs typeface="Times"/>
              <a:sym typeface="Time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899010bd81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99010bd81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rPr lang="pt-BR" sz="1200">
                <a:solidFill>
                  <a:schemeClr val="dk1"/>
                </a:solidFill>
                <a:latin typeface="Times"/>
                <a:ea typeface="Times"/>
                <a:cs typeface="Times"/>
                <a:sym typeface="Times"/>
              </a:rPr>
              <a:t>Na construção do sistema, basicamente, vamos construir o sistema, fazer o </a:t>
            </a:r>
            <a:r>
              <a:rPr lang="pt-BR" sz="1200">
                <a:solidFill>
                  <a:schemeClr val="dk1"/>
                </a:solidFill>
                <a:latin typeface="Times"/>
                <a:ea typeface="Times"/>
                <a:cs typeface="Times"/>
                <a:sym typeface="Times"/>
              </a:rPr>
              <a:t>Build</a:t>
            </a:r>
            <a:r>
              <a:rPr lang="pt-BR" sz="1200">
                <a:solidFill>
                  <a:schemeClr val="dk1"/>
                </a:solidFill>
                <a:latin typeface="Times"/>
                <a:ea typeface="Times"/>
                <a:cs typeface="Times"/>
                <a:sym typeface="Times"/>
              </a:rPr>
              <a:t> (a construção) dele, ou seja, colocar as </a:t>
            </a:r>
            <a:r>
              <a:rPr lang="pt-BR" sz="1200">
                <a:solidFill>
                  <a:schemeClr val="dk1"/>
                </a:solidFill>
                <a:latin typeface="Times"/>
                <a:ea typeface="Times"/>
                <a:cs typeface="Times"/>
                <a:sym typeface="Times"/>
              </a:rPr>
              <a:t>dependências</a:t>
            </a:r>
            <a:r>
              <a:rPr lang="pt-BR" sz="1200">
                <a:solidFill>
                  <a:schemeClr val="dk1"/>
                </a:solidFill>
                <a:latin typeface="Times"/>
                <a:ea typeface="Times"/>
                <a:cs typeface="Times"/>
                <a:sym typeface="Times"/>
              </a:rPr>
              <a:t>, fazer uma montagem, para que o dev. possa começar o seu trabalho, tipo o que o Android Studio ou o eclipse, ou o netbeans faz de forma </a:t>
            </a:r>
            <a:r>
              <a:rPr lang="pt-BR" sz="1200">
                <a:solidFill>
                  <a:schemeClr val="dk1"/>
                </a:solidFill>
                <a:latin typeface="Times"/>
                <a:ea typeface="Times"/>
                <a:cs typeface="Times"/>
                <a:sym typeface="Times"/>
              </a:rPr>
              <a:t>automática</a:t>
            </a:r>
            <a:r>
              <a:rPr lang="pt-BR" sz="1200">
                <a:solidFill>
                  <a:schemeClr val="dk1"/>
                </a:solidFill>
                <a:latin typeface="Times"/>
                <a:ea typeface="Times"/>
                <a:cs typeface="Times"/>
                <a:sym typeface="Times"/>
              </a:rPr>
              <a:t> quando criamos um novo projeto. </a:t>
            </a:r>
            <a:endParaRPr sz="1200">
              <a:solidFill>
                <a:schemeClr val="dk1"/>
              </a:solidFill>
              <a:latin typeface="Times"/>
              <a:ea typeface="Times"/>
              <a:cs typeface="Times"/>
              <a:sym typeface="Times"/>
            </a:endParaRPr>
          </a:p>
          <a:p>
            <a:pPr indent="0" lvl="0" marL="0" rtl="0" algn="just">
              <a:spcBef>
                <a:spcPts val="600"/>
              </a:spcBef>
              <a:spcAft>
                <a:spcPts val="0"/>
              </a:spcAft>
              <a:buClr>
                <a:schemeClr val="dk1"/>
              </a:buClr>
              <a:buSzPts val="1100"/>
              <a:buFont typeface="Arial"/>
              <a:buNone/>
            </a:pPr>
            <a:r>
              <a:rPr lang="pt-BR" sz="1200">
                <a:solidFill>
                  <a:schemeClr val="dk1"/>
                </a:solidFill>
                <a:latin typeface="Times"/>
                <a:ea typeface="Times"/>
                <a:cs typeface="Times"/>
                <a:sym typeface="Times"/>
              </a:rPr>
              <a:t>É o processo de montagem de componentes de programa, dados e bibliotecas, e em seguida, compilação e ligação destes para criar um sistema executável.</a:t>
            </a:r>
            <a:endParaRPr sz="1200">
              <a:solidFill>
                <a:schemeClr val="dk1"/>
              </a:solidFill>
              <a:latin typeface="Times"/>
              <a:ea typeface="Times"/>
              <a:cs typeface="Times"/>
              <a:sym typeface="Time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899010bd81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99010bd8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rPr lang="pt-BR" sz="1200">
                <a:solidFill>
                  <a:schemeClr val="dk1"/>
                </a:solidFill>
                <a:latin typeface="Times"/>
                <a:ea typeface="Times"/>
                <a:cs typeface="Times"/>
                <a:sym typeface="Times"/>
              </a:rPr>
              <a:t>No gerenciamento de Releases nós vamos (Apenas)  preparar o software para release externo, ou seja, preparar o software para fazer o deploy (colocar o sistema no ar, para que o </a:t>
            </a:r>
            <a:r>
              <a:rPr lang="pt-BR" sz="1200">
                <a:solidFill>
                  <a:schemeClr val="dk1"/>
                </a:solidFill>
                <a:latin typeface="Times"/>
                <a:ea typeface="Times"/>
                <a:cs typeface="Times"/>
                <a:sym typeface="Times"/>
              </a:rPr>
              <a:t>usuário</a:t>
            </a:r>
            <a:r>
              <a:rPr lang="pt-BR" sz="1200">
                <a:solidFill>
                  <a:schemeClr val="dk1"/>
                </a:solidFill>
                <a:latin typeface="Times"/>
                <a:ea typeface="Times"/>
                <a:cs typeface="Times"/>
                <a:sym typeface="Times"/>
              </a:rPr>
              <a:t> possa usar).</a:t>
            </a:r>
            <a:endParaRPr sz="1200">
              <a:solidFill>
                <a:schemeClr val="dk1"/>
              </a:solidFill>
              <a:latin typeface="Times"/>
              <a:ea typeface="Times"/>
              <a:cs typeface="Times"/>
              <a:sym typeface="Times"/>
            </a:endParaRPr>
          </a:p>
          <a:p>
            <a:pPr indent="0" lvl="0" marL="0" rtl="0" algn="just">
              <a:spcBef>
                <a:spcPts val="600"/>
              </a:spcBef>
              <a:spcAft>
                <a:spcPts val="0"/>
              </a:spcAft>
              <a:buClr>
                <a:schemeClr val="dk1"/>
              </a:buClr>
              <a:buSzPts val="1100"/>
              <a:buFont typeface="Arial"/>
              <a:buNone/>
            </a:pPr>
            <a:r>
              <a:rPr lang="pt-BR" sz="1200">
                <a:solidFill>
                  <a:schemeClr val="dk1"/>
                </a:solidFill>
                <a:latin typeface="Times"/>
                <a:ea typeface="Times"/>
                <a:cs typeface="Times"/>
                <a:sym typeface="Times"/>
              </a:rPr>
              <a:t>Se for uma aplicação web, teremos que configurar todo um servidor, para rodar a aplicação e  depois disponibilizar o serviço.</a:t>
            </a:r>
            <a:endParaRPr sz="1200">
              <a:solidFill>
                <a:schemeClr val="dk1"/>
              </a:solidFill>
              <a:latin typeface="Times"/>
              <a:ea typeface="Times"/>
              <a:cs typeface="Times"/>
              <a:sym typeface="Times"/>
            </a:endParaRPr>
          </a:p>
          <a:p>
            <a:pPr indent="0" lvl="0" marL="0" rtl="0" algn="just">
              <a:spcBef>
                <a:spcPts val="600"/>
              </a:spcBef>
              <a:spcAft>
                <a:spcPts val="0"/>
              </a:spcAft>
              <a:buClr>
                <a:schemeClr val="dk1"/>
              </a:buClr>
              <a:buSzPts val="1100"/>
              <a:buFont typeface="Arial"/>
              <a:buNone/>
            </a:pPr>
            <a:r>
              <a:rPr lang="pt-BR" sz="1200">
                <a:solidFill>
                  <a:schemeClr val="dk1"/>
                </a:solidFill>
                <a:latin typeface="Times"/>
                <a:ea typeface="Times"/>
                <a:cs typeface="Times"/>
                <a:sym typeface="Times"/>
              </a:rPr>
              <a:t>Existem várias tecnologias que ajudam nessa hora, como por exemplo, o Docker que eu vou falar daqui a um pouquinho, git, kubernetes, apache,  dentre muitos </a:t>
            </a:r>
            <a:r>
              <a:rPr lang="pt-BR" sz="1200">
                <a:solidFill>
                  <a:schemeClr val="dk1"/>
                </a:solidFill>
                <a:latin typeface="Times"/>
                <a:ea typeface="Times"/>
                <a:cs typeface="Times"/>
                <a:sym typeface="Times"/>
              </a:rPr>
              <a:t>outros</a:t>
            </a:r>
            <a:r>
              <a:rPr lang="pt-BR" sz="1200">
                <a:solidFill>
                  <a:schemeClr val="dk1"/>
                </a:solidFill>
                <a:latin typeface="Times"/>
                <a:ea typeface="Times"/>
                <a:cs typeface="Times"/>
                <a:sym typeface="Times"/>
              </a:rPr>
              <a:t>.</a:t>
            </a:r>
            <a:endParaRPr sz="1200">
              <a:solidFill>
                <a:schemeClr val="dk1"/>
              </a:solidFill>
              <a:latin typeface="Times"/>
              <a:ea typeface="Times"/>
              <a:cs typeface="Times"/>
              <a:sym typeface="Time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899010bd8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99010bd8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pt-BR" sz="1200">
                <a:solidFill>
                  <a:schemeClr val="dk1"/>
                </a:solidFill>
                <a:latin typeface="Times"/>
                <a:ea typeface="Times"/>
                <a:cs typeface="Times"/>
                <a:sym typeface="Times"/>
              </a:rPr>
              <a:t>Eu gostaria de abrir um </a:t>
            </a:r>
            <a:r>
              <a:rPr lang="pt-BR" sz="1200">
                <a:solidFill>
                  <a:schemeClr val="dk1"/>
                </a:solidFill>
                <a:latin typeface="Times"/>
                <a:ea typeface="Times"/>
                <a:cs typeface="Times"/>
                <a:sym typeface="Times"/>
              </a:rPr>
              <a:t>parêntese nesse assunto todo de gerência de configuração, para falar</a:t>
            </a:r>
            <a:r>
              <a:rPr lang="pt-BR" sz="1200">
                <a:solidFill>
                  <a:schemeClr val="dk1"/>
                </a:solidFill>
                <a:latin typeface="Times"/>
                <a:ea typeface="Times"/>
                <a:cs typeface="Times"/>
                <a:sym typeface="Times"/>
              </a:rPr>
              <a:t> de uma coisa que tá sendo utilizada bastante hoje em dia, que é a Integração contínua. A i</a:t>
            </a:r>
            <a:r>
              <a:rPr lang="pt-BR" sz="1200">
                <a:solidFill>
                  <a:schemeClr val="dk1"/>
                </a:solidFill>
                <a:latin typeface="Times"/>
                <a:ea typeface="Times"/>
                <a:cs typeface="Times"/>
                <a:sym typeface="Times"/>
              </a:rPr>
              <a:t>ntegração contínua é um processo que existe principalmente em projetos que se utilizam das metodologia ágeis de desenvolvimento,  que diz que não se deve passar muito tempo para entregar o projeto (para o cliente),  que devemos ir integrando as “novidades do sistema”, “por pedaços”, aos poucos. </a:t>
            </a:r>
            <a:endParaRPr sz="1200">
              <a:solidFill>
                <a:schemeClr val="dk1"/>
              </a:solidFill>
              <a:latin typeface="Times"/>
              <a:ea typeface="Times"/>
              <a:cs typeface="Times"/>
              <a:sym typeface="Times"/>
            </a:endParaRPr>
          </a:p>
          <a:p>
            <a:pPr indent="0" lvl="0" marL="0" rtl="0" algn="l">
              <a:spcBef>
                <a:spcPts val="1000"/>
              </a:spcBef>
              <a:spcAft>
                <a:spcPts val="0"/>
              </a:spcAft>
              <a:buClr>
                <a:schemeClr val="dk1"/>
              </a:buClr>
              <a:buSzPts val="1100"/>
              <a:buFont typeface="Arial"/>
              <a:buNone/>
            </a:pPr>
            <a:r>
              <a:rPr lang="pt-BR" sz="1200">
                <a:solidFill>
                  <a:schemeClr val="dk1"/>
                </a:solidFill>
                <a:latin typeface="Times"/>
                <a:ea typeface="Times"/>
                <a:cs typeface="Times"/>
                <a:sym typeface="Times"/>
              </a:rPr>
              <a:t>Integrar quer dizer, incorporar um elemento ao conjunto, nesse caso incorporar uma mudança, uma alteração, uma remoção de uma funcionalidade ao projeto que já esteja disponível para o usuário.</a:t>
            </a:r>
            <a:endParaRPr sz="1200">
              <a:solidFill>
                <a:schemeClr val="dk1"/>
              </a:solidFill>
              <a:latin typeface="Times"/>
              <a:ea typeface="Times"/>
              <a:cs typeface="Times"/>
              <a:sym typeface="Times"/>
            </a:endParaRPr>
          </a:p>
          <a:p>
            <a:pPr indent="0" lvl="0" marL="0" rtl="0" algn="l">
              <a:spcBef>
                <a:spcPts val="1000"/>
              </a:spcBef>
              <a:spcAft>
                <a:spcPts val="0"/>
              </a:spcAft>
              <a:buClr>
                <a:schemeClr val="dk1"/>
              </a:buClr>
              <a:buSzPts val="1100"/>
              <a:buFont typeface="Arial"/>
              <a:buNone/>
            </a:pPr>
            <a:r>
              <a:rPr lang="pt-BR" sz="1200">
                <a:solidFill>
                  <a:schemeClr val="dk1"/>
                </a:solidFill>
                <a:latin typeface="Times"/>
                <a:ea typeface="Times"/>
                <a:cs typeface="Times"/>
                <a:sym typeface="Times"/>
              </a:rPr>
              <a:t>Imagem - Primeiro fazemos o planejamento da “sprint”, o tempo que vamos ter para entregar o software. Depois, cabe ao programador codificar. Depois fazer o build do sistema, para que ele possa ser testado e aprovado ou não, então fazemos a release, a entrega do sistema, deixamos ele pronto para colocar em produção, então fazemos o deploy, disponibilizamos ele para o público usando as ferramentas de infraestrutura, e monitoramos o sistema em produção. E isso se repete durante a vida útil do software.</a:t>
            </a:r>
            <a:endParaRPr sz="1200">
              <a:solidFill>
                <a:schemeClr val="dk1"/>
              </a:solidFill>
              <a:latin typeface="Times"/>
              <a:ea typeface="Times"/>
              <a:cs typeface="Times"/>
              <a:sym typeface="Times"/>
            </a:endParaRPr>
          </a:p>
          <a:p>
            <a:pPr indent="0" lvl="0" marL="0" rtl="0" algn="l">
              <a:spcBef>
                <a:spcPts val="1000"/>
              </a:spcBef>
              <a:spcAft>
                <a:spcPts val="0"/>
              </a:spcAft>
              <a:buClr>
                <a:schemeClr val="dk1"/>
              </a:buClr>
              <a:buSzPts val="1100"/>
              <a:buFont typeface="Arial"/>
              <a:buNone/>
            </a:pPr>
            <a:r>
              <a:rPr lang="pt-BR" sz="1200">
                <a:solidFill>
                  <a:schemeClr val="dk1"/>
                </a:solidFill>
                <a:latin typeface="Times"/>
                <a:ea typeface="Times"/>
                <a:cs typeface="Times"/>
                <a:sym typeface="Times"/>
              </a:rPr>
              <a:t>A integração contínua, também, junto com a automatização e outras práticas está dentro da cultura que chamamos de DevOps.</a:t>
            </a:r>
            <a:endParaRPr sz="1200">
              <a:solidFill>
                <a:schemeClr val="dk1"/>
              </a:solidFill>
              <a:latin typeface="Times"/>
              <a:ea typeface="Times"/>
              <a:cs typeface="Times"/>
              <a:sym typeface="Times"/>
            </a:endParaRPr>
          </a:p>
          <a:p>
            <a:pPr indent="0" lvl="0" marL="0" rtl="0" algn="l">
              <a:spcBef>
                <a:spcPts val="1000"/>
              </a:spcBef>
              <a:spcAft>
                <a:spcPts val="0"/>
              </a:spcAft>
              <a:buClr>
                <a:schemeClr val="dk1"/>
              </a:buClr>
              <a:buSzPts val="1100"/>
              <a:buFont typeface="Arial"/>
              <a:buNone/>
            </a:pPr>
            <a:r>
              <a:rPr lang="pt-BR" sz="1200">
                <a:solidFill>
                  <a:schemeClr val="dk1"/>
                </a:solidFill>
                <a:latin typeface="Times"/>
                <a:ea typeface="Times"/>
                <a:cs typeface="Times"/>
                <a:sym typeface="Times"/>
              </a:rPr>
              <a:t>As práticas do DevOps busca automatizar os processos de release, testes e deploy. DevOps tem haver com automatização, deixar as coisas mais eficientes, mais ágeis. Eu precisaria de um vídeo todinho para falar de DevOps e explicar para vocês tudo, ou uma parte, mas esse não é o objetivo desse vídeo.</a:t>
            </a:r>
            <a:endParaRPr sz="1200">
              <a:solidFill>
                <a:schemeClr val="dk1"/>
              </a:solidFill>
              <a:latin typeface="Times"/>
              <a:ea typeface="Times"/>
              <a:cs typeface="Times"/>
              <a:sym typeface="Time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88b9a9b744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8b9a9b744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rPr lang="pt-BR" sz="1200">
                <a:solidFill>
                  <a:schemeClr val="dk1"/>
                </a:solidFill>
                <a:latin typeface="Times"/>
                <a:ea typeface="Times"/>
                <a:cs typeface="Times"/>
                <a:sym typeface="Times"/>
              </a:rPr>
              <a:t>Continuando. </a:t>
            </a:r>
            <a:endParaRPr sz="1200">
              <a:solidFill>
                <a:schemeClr val="dk1"/>
              </a:solidFill>
              <a:latin typeface="Times"/>
              <a:ea typeface="Times"/>
              <a:cs typeface="Times"/>
              <a:sym typeface="Times"/>
            </a:endParaRPr>
          </a:p>
          <a:p>
            <a:pPr indent="0" lvl="0" marL="0" rtl="0" algn="just">
              <a:spcBef>
                <a:spcPts val="600"/>
              </a:spcBef>
              <a:spcAft>
                <a:spcPts val="0"/>
              </a:spcAft>
              <a:buClr>
                <a:schemeClr val="dk1"/>
              </a:buClr>
              <a:buSzPts val="1100"/>
              <a:buFont typeface="Arial"/>
              <a:buNone/>
            </a:pPr>
            <a:r>
              <a:rPr lang="pt-BR" sz="1200">
                <a:solidFill>
                  <a:schemeClr val="dk1"/>
                </a:solidFill>
                <a:latin typeface="Times"/>
                <a:ea typeface="Times"/>
                <a:cs typeface="Times"/>
                <a:sym typeface="Times"/>
              </a:rPr>
              <a:t>Existem vários problemas e coisas que acabam se tornando bem trabalhosas na GC, como </a:t>
            </a:r>
            <a:r>
              <a:rPr lang="pt-BR" sz="1200">
                <a:solidFill>
                  <a:schemeClr val="dk1"/>
                </a:solidFill>
                <a:latin typeface="Times"/>
                <a:ea typeface="Times"/>
                <a:cs typeface="Times"/>
                <a:sym typeface="Times"/>
              </a:rPr>
              <a:t>instalar</a:t>
            </a:r>
            <a:r>
              <a:rPr lang="pt-BR" sz="1200">
                <a:solidFill>
                  <a:schemeClr val="dk1"/>
                </a:solidFill>
                <a:latin typeface="Times"/>
                <a:ea typeface="Times"/>
                <a:cs typeface="Times"/>
                <a:sym typeface="Times"/>
              </a:rPr>
              <a:t> uma determinada tecnologia, ou uma ferramenta, como podemos ver na figura 5, em um sistema web, por exemplo, cada coisa é instalada de uma forma diferente em diferentes ambientes e isso acaba se </a:t>
            </a:r>
            <a:r>
              <a:rPr lang="pt-BR" sz="1200">
                <a:solidFill>
                  <a:schemeClr val="dk1"/>
                </a:solidFill>
                <a:latin typeface="Times"/>
                <a:ea typeface="Times"/>
                <a:cs typeface="Times"/>
                <a:sym typeface="Times"/>
              </a:rPr>
              <a:t>tornando</a:t>
            </a:r>
            <a:r>
              <a:rPr lang="pt-BR" sz="1200">
                <a:solidFill>
                  <a:schemeClr val="dk1"/>
                </a:solidFill>
                <a:latin typeface="Times"/>
                <a:ea typeface="Times"/>
                <a:cs typeface="Times"/>
                <a:sym typeface="Times"/>
              </a:rPr>
              <a:t> um inferno ter que configurar cada coisa e todos os erros que isso pode gerar. </a:t>
            </a:r>
            <a:endParaRPr sz="1200">
              <a:solidFill>
                <a:schemeClr val="dk1"/>
              </a:solidFill>
              <a:latin typeface="Times"/>
              <a:ea typeface="Times"/>
              <a:cs typeface="Times"/>
              <a:sym typeface="Times"/>
            </a:endParaRPr>
          </a:p>
          <a:p>
            <a:pPr indent="0" lvl="0" marL="0" rtl="0" algn="just">
              <a:spcBef>
                <a:spcPts val="600"/>
              </a:spcBef>
              <a:spcAft>
                <a:spcPts val="0"/>
              </a:spcAft>
              <a:buClr>
                <a:schemeClr val="dk1"/>
              </a:buClr>
              <a:buSzPts val="1100"/>
              <a:buFont typeface="Arial"/>
              <a:buNone/>
            </a:pPr>
            <a:r>
              <a:rPr lang="pt-BR" sz="1200">
                <a:solidFill>
                  <a:schemeClr val="dk1"/>
                </a:solidFill>
                <a:latin typeface="Times"/>
                <a:ea typeface="Times"/>
                <a:cs typeface="Times"/>
                <a:sym typeface="Times"/>
              </a:rPr>
              <a:t>O caso é, é muito trabalhoso fazer com que várias camadas (back, front, banco de dados) funcionem em diferentes ambientes.</a:t>
            </a:r>
            <a:endParaRPr sz="1200">
              <a:solidFill>
                <a:schemeClr val="dk1"/>
              </a:solidFill>
              <a:latin typeface="Times"/>
              <a:ea typeface="Times"/>
              <a:cs typeface="Times"/>
              <a:sym typeface="Times"/>
            </a:endParaRPr>
          </a:p>
          <a:p>
            <a:pPr indent="0" lvl="0" marL="0" rtl="0" algn="just">
              <a:spcBef>
                <a:spcPts val="600"/>
              </a:spcBef>
              <a:spcAft>
                <a:spcPts val="0"/>
              </a:spcAft>
              <a:buClr>
                <a:schemeClr val="dk1"/>
              </a:buClr>
              <a:buSzPts val="1100"/>
              <a:buFont typeface="Arial"/>
              <a:buNone/>
            </a:pPr>
            <a:r>
              <a:rPr lang="pt-BR" sz="1200">
                <a:solidFill>
                  <a:schemeClr val="dk1"/>
                </a:solidFill>
                <a:latin typeface="Times"/>
                <a:ea typeface="Times"/>
                <a:cs typeface="Times"/>
                <a:sym typeface="Times"/>
              </a:rPr>
              <a:t>(aparece a imagem)</a:t>
            </a:r>
            <a:endParaRPr sz="1200">
              <a:solidFill>
                <a:schemeClr val="dk1"/>
              </a:solidFill>
              <a:latin typeface="Times"/>
              <a:ea typeface="Times"/>
              <a:cs typeface="Times"/>
              <a:sym typeface="Times"/>
            </a:endParaRPr>
          </a:p>
          <a:p>
            <a:pPr indent="0" lvl="0" marL="0" rtl="0" algn="just">
              <a:spcBef>
                <a:spcPts val="600"/>
              </a:spcBef>
              <a:spcAft>
                <a:spcPts val="0"/>
              </a:spcAft>
              <a:buClr>
                <a:schemeClr val="dk1"/>
              </a:buClr>
              <a:buSzPts val="1100"/>
              <a:buFont typeface="Arial"/>
              <a:buNone/>
            </a:pPr>
            <a:r>
              <a:rPr lang="pt-BR" sz="1200">
                <a:solidFill>
                  <a:schemeClr val="dk1"/>
                </a:solidFill>
                <a:latin typeface="Times"/>
                <a:ea typeface="Times"/>
                <a:cs typeface="Times"/>
                <a:sym typeface="Times"/>
              </a:rPr>
              <a:t>Esse é um meme pontua mais um problema que acontece na GC, e também nas nossas vidas quando temos que fazer trabalho de desenvolvimento em conjunto com outras pessoas. O famoso, “mais na minha máquina funciona”, ele é clássico.</a:t>
            </a:r>
            <a:endParaRPr sz="1200">
              <a:solidFill>
                <a:schemeClr val="dk1"/>
              </a:solidFill>
              <a:latin typeface="Times"/>
              <a:ea typeface="Times"/>
              <a:cs typeface="Times"/>
              <a:sym typeface="Times"/>
            </a:endParaRPr>
          </a:p>
          <a:p>
            <a:pPr indent="0" lvl="0" marL="0" rtl="0" algn="just">
              <a:spcBef>
                <a:spcPts val="600"/>
              </a:spcBef>
              <a:spcAft>
                <a:spcPts val="0"/>
              </a:spcAft>
              <a:buClr>
                <a:schemeClr val="dk1"/>
              </a:buClr>
              <a:buSzPts val="1100"/>
              <a:buFont typeface="Arial"/>
              <a:buNone/>
            </a:pPr>
            <a:r>
              <a:t/>
            </a:r>
            <a:endParaRPr sz="1200">
              <a:solidFill>
                <a:schemeClr val="dk1"/>
              </a:solidFill>
              <a:latin typeface="Times"/>
              <a:ea typeface="Times"/>
              <a:cs typeface="Times"/>
              <a:sym typeface="Time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8b9a9b744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8b9a9b744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Continuando...</a:t>
            </a:r>
            <a:endParaRPr/>
          </a:p>
          <a:p>
            <a:pPr indent="0" lvl="0" marL="0" rtl="0" algn="l">
              <a:spcBef>
                <a:spcPts val="0"/>
              </a:spcBef>
              <a:spcAft>
                <a:spcPts val="0"/>
              </a:spcAft>
              <a:buNone/>
            </a:pPr>
            <a:r>
              <a:rPr lang="pt-BR"/>
              <a:t>Também temos a VM, a virtual machine ou máquina virtual, é um tipo de virtualização, que de certa forma ela ajuda bastante na questão de configurar um ambiente com as mesmas versões, para serem usadas pela equipe, ou nos servidores, mas também pode ser bastante </a:t>
            </a:r>
            <a:r>
              <a:rPr lang="pt-BR"/>
              <a:t>problemático</a:t>
            </a:r>
            <a:r>
              <a:rPr lang="pt-BR"/>
              <a:t> </a:t>
            </a:r>
            <a:r>
              <a:rPr lang="pt-BR"/>
              <a:t>fazer</a:t>
            </a:r>
            <a:r>
              <a:rPr lang="pt-BR"/>
              <a:t> isso em vários ambientes.</a:t>
            </a:r>
            <a:endParaRPr/>
          </a:p>
          <a:p>
            <a:pPr indent="0" lvl="0" marL="0" rtl="0" algn="l">
              <a:spcBef>
                <a:spcPts val="0"/>
              </a:spcBef>
              <a:spcAft>
                <a:spcPts val="0"/>
              </a:spcAft>
              <a:buNone/>
            </a:pPr>
            <a:r>
              <a:rPr lang="pt-BR"/>
              <a:t>Mas o que é uma VM? Uma máquina virtual é um software que emula um ambiente computacional, funcionando de forma isolada da máquina física, ou seja, </a:t>
            </a:r>
            <a:r>
              <a:rPr lang="pt-BR"/>
              <a:t>o que</a:t>
            </a:r>
            <a:r>
              <a:rPr lang="pt-BR"/>
              <a:t> acontece na </a:t>
            </a:r>
            <a:r>
              <a:rPr lang="pt-BR"/>
              <a:t>máquina</a:t>
            </a:r>
            <a:r>
              <a:rPr lang="pt-BR"/>
              <a:t> virtual não interfere na </a:t>
            </a:r>
            <a:r>
              <a:rPr lang="pt-BR"/>
              <a:t>máquina</a:t>
            </a:r>
            <a:r>
              <a:rPr lang="pt-BR"/>
              <a:t> física. Um exemplo disso é o caso de se obter um virus na maquina virtual, esse virus não vai interferir na </a:t>
            </a:r>
            <a:r>
              <a:rPr lang="pt-BR"/>
              <a:t>máquina</a:t>
            </a:r>
            <a:r>
              <a:rPr lang="pt-BR"/>
              <a:t> </a:t>
            </a:r>
            <a:r>
              <a:rPr lang="pt-BR"/>
              <a:t>física </a:t>
            </a:r>
            <a:r>
              <a:rPr lang="pt-BR"/>
              <a:t>(ques está rodando o Hypervisor).</a:t>
            </a:r>
            <a:endParaRPr/>
          </a:p>
          <a:p>
            <a:pPr indent="0" lvl="0" marL="0" rtl="0" algn="l">
              <a:spcBef>
                <a:spcPts val="0"/>
              </a:spcBef>
              <a:spcAft>
                <a:spcPts val="0"/>
              </a:spcAft>
              <a:buNone/>
            </a:pPr>
            <a:r>
              <a:rPr lang="pt-BR"/>
              <a:t>Em outras palavras, existe a camada do Hypervisor, que vai rodar em cima do SO, como se fosse um programa normal de computador, como um um Spotify, ou um Chrome, mas essa camada é a responsável por emular uma nova máquina física</a:t>
            </a:r>
            <a:r>
              <a:rPr lang="pt-BR"/>
              <a:t>, como um computador ou um servidor</a:t>
            </a:r>
            <a:r>
              <a:rPr lang="pt-BR"/>
              <a:t>, podemos definir recursos de hardware que a máquina virtual vai possuir, como  CPU, memória, rede, armazenamento. Com o Hypervisor podemos criar e gerenciar a máquina virtual, e </a:t>
            </a:r>
            <a:r>
              <a:rPr lang="pt-BR"/>
              <a:t>usá</a:t>
            </a:r>
            <a:r>
              <a:rPr lang="pt-BR"/>
              <a:t>-la como quisermos.</a:t>
            </a:r>
            <a:endParaRPr/>
          </a:p>
          <a:p>
            <a:pPr indent="0" lvl="0" marL="0" rtl="0" algn="l">
              <a:spcBef>
                <a:spcPts val="0"/>
              </a:spcBef>
              <a:spcAft>
                <a:spcPts val="0"/>
              </a:spcAft>
              <a:buNone/>
            </a:pPr>
            <a:r>
              <a:rPr lang="pt-BR"/>
              <a:t>Cada quadradinho desse é uma máquina virtual, a máquina virtual virtualiza um sistema operacional</a:t>
            </a:r>
            <a:endParaRPr/>
          </a:p>
          <a:p>
            <a:pPr indent="0" lvl="0" marL="0" rtl="0" algn="l">
              <a:spcBef>
                <a:spcPts val="0"/>
              </a:spcBef>
              <a:spcAft>
                <a:spcPts val="0"/>
              </a:spcAft>
              <a:buNone/>
            </a:pPr>
            <a:r>
              <a:rPr lang="pt-BR"/>
              <a:t>Alguns softwares que funcionam como Hypervisor, como um gerenciador de máquina virtual e que podemos criar máquinas virtuais, são: O VMWare e o VirtualBox.</a:t>
            </a:r>
            <a:endParaRPr/>
          </a:p>
          <a:p>
            <a:pPr indent="0" lvl="0" marL="0" rtl="0" algn="l">
              <a:spcBef>
                <a:spcPts val="0"/>
              </a:spcBef>
              <a:spcAft>
                <a:spcPts val="0"/>
              </a:spcAft>
              <a:buNone/>
            </a:pPr>
            <a:r>
              <a:rPr lang="pt-BR"/>
              <a:t>Alguns problemas ou limitações que podem surgir com o uso da VM, primeiro, vamos ter muita </a:t>
            </a:r>
            <a:r>
              <a:rPr lang="pt-BR"/>
              <a:t>dificuldade</a:t>
            </a:r>
            <a:r>
              <a:rPr lang="pt-BR"/>
              <a:t> na replicação dessas máquinas, de uma maneira meio grosseira, não tem como mandar essas máquinas para o GitHub </a:t>
            </a:r>
            <a:r>
              <a:rPr lang="pt-BR"/>
              <a:t>para</a:t>
            </a:r>
            <a:r>
              <a:rPr lang="pt-BR"/>
              <a:t> o </a:t>
            </a:r>
            <a:r>
              <a:rPr lang="pt-BR"/>
              <a:t>coleguinha</a:t>
            </a:r>
            <a:r>
              <a:rPr lang="pt-BR"/>
              <a:t> baixar e executar e desenvolver num ambiente com as mesmas versões que você, não é uma coisa que se replica facilmente.</a:t>
            </a:r>
            <a:endParaRPr/>
          </a:p>
          <a:p>
            <a:pPr indent="0" lvl="0" marL="0" rtl="0" algn="l">
              <a:spcBef>
                <a:spcPts val="0"/>
              </a:spcBef>
              <a:spcAft>
                <a:spcPts val="0"/>
              </a:spcAft>
              <a:buNone/>
            </a:pPr>
            <a:r>
              <a:rPr lang="pt-BR"/>
              <a:t>Outro problema é que o uso de várias máquinas virtuais </a:t>
            </a:r>
            <a:r>
              <a:rPr lang="pt-BR"/>
              <a:t>ocupa</a:t>
            </a:r>
            <a:r>
              <a:rPr lang="pt-BR"/>
              <a:t> muito espaço, porque vai ter uma mesma coisa instalada várias vezes.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88b9a9b744_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8b9a9b744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 tantas atividades trabalhosas e sujeitas a tantas falhas e erros, existe uma forma de deixar esse trabalho mais simple?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3c40b8d0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3c40b8d0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200">
                <a:highlight>
                  <a:srgbClr val="FFFFFF"/>
                </a:highlight>
                <a:latin typeface="Times"/>
                <a:ea typeface="Times"/>
                <a:cs typeface="Times"/>
                <a:sym typeface="Times"/>
              </a:rPr>
              <a:t>Sim, tem, com o Docker! ele irá ajudar bastante na construção do sistema e no </a:t>
            </a:r>
            <a:r>
              <a:rPr lang="pt-BR" sz="1200">
                <a:highlight>
                  <a:srgbClr val="FFFFFF"/>
                </a:highlight>
                <a:latin typeface="Times"/>
                <a:ea typeface="Times"/>
                <a:cs typeface="Times"/>
                <a:sym typeface="Times"/>
              </a:rPr>
              <a:t>gerenciamento</a:t>
            </a:r>
            <a:r>
              <a:rPr lang="pt-BR" sz="1200">
                <a:highlight>
                  <a:srgbClr val="FFFFFF"/>
                </a:highlight>
                <a:latin typeface="Times"/>
                <a:ea typeface="Times"/>
                <a:cs typeface="Times"/>
                <a:sym typeface="Times"/>
              </a:rPr>
              <a:t> de releases.</a:t>
            </a:r>
            <a:endParaRPr sz="1200">
              <a:highlight>
                <a:srgbClr val="FFFFFF"/>
              </a:highlight>
              <a:latin typeface="Times"/>
              <a:ea typeface="Times"/>
              <a:cs typeface="Times"/>
              <a:sym typeface="Time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88b9a9b744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8b9a9b744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Mas o que é Docker?</a:t>
            </a:r>
            <a:endParaRPr/>
          </a:p>
          <a:p>
            <a:pPr indent="0" lvl="0" marL="0" rtl="0" algn="l">
              <a:spcBef>
                <a:spcPts val="0"/>
              </a:spcBef>
              <a:spcAft>
                <a:spcPts val="0"/>
              </a:spcAft>
              <a:buClr>
                <a:schemeClr val="dk1"/>
              </a:buClr>
              <a:buSzPts val="1100"/>
              <a:buFont typeface="Arial"/>
              <a:buNone/>
            </a:pPr>
            <a:r>
              <a:rPr lang="pt-BR"/>
              <a:t>Docker é uma plataforma de código aberto, desenvolvida em Go, ela foi criada com o objetivo de facilitar  o desenvolvimento e a </a:t>
            </a:r>
            <a:r>
              <a:rPr lang="pt-BR"/>
              <a:t>execução</a:t>
            </a:r>
            <a:r>
              <a:rPr lang="pt-BR"/>
              <a:t> de aplicações em ambientes isolados.</a:t>
            </a:r>
            <a:endParaRPr/>
          </a:p>
          <a:p>
            <a:pPr indent="0" lvl="0" marL="0" rtl="0" algn="l">
              <a:spcBef>
                <a:spcPts val="0"/>
              </a:spcBef>
              <a:spcAft>
                <a:spcPts val="0"/>
              </a:spcAft>
              <a:buClr>
                <a:schemeClr val="dk1"/>
              </a:buClr>
              <a:buSzPts val="1100"/>
              <a:buFont typeface="Arial"/>
              <a:buNone/>
            </a:pPr>
            <a:r>
              <a:rPr lang="pt-BR"/>
              <a:t>Como eu disse anteriormente, o Docker vai nos ajudar bastante na construção (no build) e no gerenciamento de releases, com o deploy do sistema. Essa ferramenta está </a:t>
            </a:r>
            <a:r>
              <a:rPr lang="pt-BR"/>
              <a:t>disponível</a:t>
            </a:r>
            <a:r>
              <a:rPr lang="pt-BR"/>
              <a:t> tanto </a:t>
            </a:r>
            <a:r>
              <a:rPr lang="pt-BR"/>
              <a:t>para</a:t>
            </a:r>
            <a:r>
              <a:rPr lang="pt-BR"/>
              <a:t> Linux, como </a:t>
            </a:r>
            <a:r>
              <a:rPr lang="pt-BR"/>
              <a:t>para</a:t>
            </a:r>
            <a:r>
              <a:rPr lang="pt-BR"/>
              <a:t> Windows e para Mac. </a:t>
            </a:r>
            <a:endParaRPr/>
          </a:p>
          <a:p>
            <a:pPr indent="0" lvl="0" marL="0" rtl="0" algn="l">
              <a:spcBef>
                <a:spcPts val="0"/>
              </a:spcBef>
              <a:spcAft>
                <a:spcPts val="0"/>
              </a:spcAft>
              <a:buClr>
                <a:schemeClr val="dk1"/>
              </a:buClr>
              <a:buSzPts val="1100"/>
              <a:buFont typeface="Arial"/>
              <a:buNone/>
            </a:pPr>
            <a:r>
              <a:rPr lang="pt-BR"/>
              <a:t>E, </a:t>
            </a:r>
            <a:r>
              <a:rPr lang="pt-BR"/>
              <a:t>também</a:t>
            </a:r>
            <a:r>
              <a:rPr lang="pt-BR"/>
              <a:t>, utiliza a tecnologia de </a:t>
            </a:r>
            <a:r>
              <a:rPr lang="pt-BR"/>
              <a:t>conteinerização, vale ressaltar que não foi o Docker que criou essa tecnologia já existia bem antes, mas foi com o Docker que ela ganhou popularidade devido a comunidade do Docker Hub e a possibilidade de compartilhamento das imagens.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88b9a9b74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8b9a9b74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Mas o que são Containers?</a:t>
            </a:r>
            <a:endParaRPr/>
          </a:p>
          <a:p>
            <a:pPr indent="0" lvl="0" marL="0" rtl="0" algn="l">
              <a:spcBef>
                <a:spcPts val="0"/>
              </a:spcBef>
              <a:spcAft>
                <a:spcPts val="0"/>
              </a:spcAft>
              <a:buNone/>
            </a:pPr>
            <a:r>
              <a:rPr lang="pt-BR"/>
              <a:t>Containers são um tipo de virtualização, mas diferente da VM, aqui não precisamos de uma camada completa a mais do outro SO para poder rodar as nossas aplicações e nem do Hypervisor </a:t>
            </a:r>
            <a:r>
              <a:rPr lang="pt-BR"/>
              <a:t>para</a:t>
            </a:r>
            <a:r>
              <a:rPr lang="pt-BR"/>
              <a:t> gerenciar as VM’s. Ao invés disso </a:t>
            </a:r>
            <a:r>
              <a:rPr lang="pt-BR"/>
              <a:t>possuímos</a:t>
            </a:r>
            <a:r>
              <a:rPr lang="pt-BR"/>
              <a:t> a  camada do Docker, essa camada faz todo o trabalho de tornar compatível as nossas aplicações em diferentes sistemas operacionais, em diferentes ambientes. O Docker meio que se adapta ao sistema Host, para a nossa aplicação poder rodar em cima dele. Para isso, o docker </a:t>
            </a:r>
            <a:r>
              <a:rPr lang="pt-BR"/>
              <a:t>compartilha o kernel, bibliotecas e binários do SO Host entre os containers que estão sendo executados e podemos ter vários containers em uma mesma máquina, conversando entre si. </a:t>
            </a:r>
            <a:endParaRPr/>
          </a:p>
          <a:p>
            <a:pPr indent="0" lvl="0" marL="0" rtl="0" algn="just">
              <a:lnSpc>
                <a:spcPct val="150000"/>
              </a:lnSpc>
              <a:spcBef>
                <a:spcPts val="600"/>
              </a:spcBef>
              <a:spcAft>
                <a:spcPts val="0"/>
              </a:spcAft>
              <a:buNone/>
            </a:pPr>
            <a:r>
              <a:rPr lang="pt-BR">
                <a:solidFill>
                  <a:schemeClr val="dk1"/>
                </a:solidFill>
              </a:rPr>
              <a:t>Os containers proporcionam uma maneira padrão de empacotar código, configurações e dependências de seu aplicativo em um único objeto. Eles compartilham um sistema operacional instalado no servidor e são executados como processos isolados de recursos”</a:t>
            </a:r>
            <a:endParaRPr>
              <a:solidFill>
                <a:schemeClr val="dk1"/>
              </a:solidFill>
            </a:endParaRPr>
          </a:p>
          <a:p>
            <a:pPr indent="0" lvl="0" marL="0" rtl="0" algn="just">
              <a:lnSpc>
                <a:spcPct val="150000"/>
              </a:lnSpc>
              <a:spcBef>
                <a:spcPts val="1000"/>
              </a:spcBef>
              <a:spcAft>
                <a:spcPts val="0"/>
              </a:spcAft>
              <a:buNone/>
            </a:pPr>
            <a:r>
              <a:rPr lang="pt-BR">
                <a:solidFill>
                  <a:schemeClr val="dk1"/>
                </a:solidFill>
              </a:rPr>
              <a:t>Também é possível criar redes entre os containers, possibilitando a comunicação entre eles.</a:t>
            </a:r>
            <a:endParaRPr>
              <a:solidFill>
                <a:schemeClr val="dk1"/>
              </a:solidFill>
            </a:endParaRPr>
          </a:p>
          <a:p>
            <a:pPr indent="0" lvl="0" marL="0" rtl="0" algn="just">
              <a:lnSpc>
                <a:spcPct val="150000"/>
              </a:lnSpc>
              <a:spcBef>
                <a:spcPts val="1000"/>
              </a:spcBef>
              <a:spcAft>
                <a:spcPts val="0"/>
              </a:spcAft>
              <a:buNone/>
            </a:pPr>
            <a:r>
              <a:t/>
            </a:r>
            <a:endParaRPr>
              <a:solidFill>
                <a:schemeClr val="dk1"/>
              </a:solidFill>
            </a:endParaRPr>
          </a:p>
          <a:p>
            <a:pPr indent="0" lvl="0" marL="0" rtl="0" algn="just">
              <a:lnSpc>
                <a:spcPct val="150000"/>
              </a:lnSpc>
              <a:spcBef>
                <a:spcPts val="1000"/>
              </a:spcBef>
              <a:spcAft>
                <a:spcPts val="1000"/>
              </a:spcAft>
              <a:buNone/>
            </a:pPr>
            <a:r>
              <a:rPr lang="pt-BR" sz="1200">
                <a:solidFill>
                  <a:srgbClr val="333333"/>
                </a:solidFill>
                <a:highlight>
                  <a:srgbClr val="FFFFFF"/>
                </a:highlight>
                <a:latin typeface="Helvetica Neue"/>
                <a:ea typeface="Helvetica Neue"/>
                <a:cs typeface="Helvetica Neue"/>
                <a:sym typeface="Helvetica Neue"/>
              </a:rPr>
              <a:t>Um contêiner do Docker é uma imagem instanciada do Docker (em execução). </a:t>
            </a:r>
            <a:r>
              <a:rPr lang="pt-BR">
                <a:solidFill>
                  <a:schemeClr val="dk1"/>
                </a:solidFill>
              </a:rPr>
              <a:t> Como assim? </a:t>
            </a:r>
            <a:r>
              <a:rPr lang="pt-BR" sz="1200">
                <a:solidFill>
                  <a:srgbClr val="333333"/>
                </a:solidFill>
                <a:highlight>
                  <a:srgbClr val="FFFFFF"/>
                </a:highlight>
                <a:latin typeface="Helvetica Neue"/>
                <a:ea typeface="Helvetica Neue"/>
                <a:cs typeface="Helvetica Neue"/>
                <a:sym typeface="Helvetica Neue"/>
              </a:rPr>
              <a:t>Uma imagem do Docker é um modelo somente para leitura que define o contêiner. A imagem contém o código que será executado, incluindo quaisquer definições para quaisquer bibliotecas e dependências de que seu código precisar.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88b9a9b744_5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8b9a9b744_5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Finalmente chegamos ao ponto, como o Docker pode ajudar na </a:t>
            </a:r>
            <a:r>
              <a:rPr lang="pt-BR"/>
              <a:t>gerência</a:t>
            </a:r>
            <a:r>
              <a:rPr lang="pt-BR"/>
              <a:t> de configuração?</a:t>
            </a:r>
            <a:endParaRPr/>
          </a:p>
          <a:p>
            <a:pPr indent="0" lvl="0" marL="0" rtl="0" algn="l">
              <a:spcBef>
                <a:spcPts val="0"/>
              </a:spcBef>
              <a:spcAft>
                <a:spcPts val="0"/>
              </a:spcAft>
              <a:buNone/>
            </a:pPr>
            <a:r>
              <a:rPr lang="pt-BR"/>
              <a:t>Como primeiro ponto temos, a similaridade dos ambientes, mas como assim?</a:t>
            </a:r>
            <a:endParaRPr/>
          </a:p>
          <a:p>
            <a:pPr indent="0" lvl="0" marL="0" rtl="0" algn="l">
              <a:spcBef>
                <a:spcPts val="0"/>
              </a:spcBef>
              <a:spcAft>
                <a:spcPts val="0"/>
              </a:spcAft>
              <a:buNone/>
            </a:pPr>
            <a:r>
              <a:rPr lang="pt-BR"/>
              <a:t>A transformação da aplicação em uma imagem docker permite que ela seja instanciada como container em diferentes ambientes. Essa </a:t>
            </a:r>
            <a:r>
              <a:rPr lang="pt-BR"/>
              <a:t>característica garante a sua utilização em diferentes ambientes, como podemos ver na imagem 8, o que vai diminuir drasticamente a dor de cabeça na hora de configurar os ambientes, ou na hora de fazer o deploy.</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Outra coisa que o Docker pode ajudar bastante é com a possibilidade de empacotar a aplicação e as suas dependências, isso simplifica o processo de distribuição por não ser exigida uma ampla documentação sobre a configuração da infraestrutura com finalidade de execução. Para isso, basta disponibilizar o repositório e permitir o acesso para o usuário. A partir disso é </a:t>
            </a:r>
            <a:r>
              <a:rPr lang="pt-BR"/>
              <a:t>possível</a:t>
            </a:r>
            <a:r>
              <a:rPr lang="pt-BR"/>
              <a:t> fazer o download do pacote, que pode ser executado facilmente.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899329b4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99329b4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Me chamo Amanda Martins, sou bacharelanda em sistemas de informação pela Universidade Federal da Paraíba, estou no 5º período do curso, e </a:t>
            </a:r>
            <a:r>
              <a:rPr lang="pt-BR"/>
              <a:t>participo</a:t>
            </a:r>
            <a:r>
              <a:rPr lang="pt-BR"/>
              <a:t> do projeto de extensão Apps4Society, também da UFPB. O projeto visa desenvolver aplicativos que impactem positivamente a positivamente a sociedade, e minha função nesta terceira edição do projeto é de gerente de configuração.</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Nesse vídeo antes de falar sobre como o Docker pode ajudar na </a:t>
            </a:r>
            <a:r>
              <a:rPr lang="pt-BR"/>
              <a:t>gerência</a:t>
            </a:r>
            <a:r>
              <a:rPr lang="pt-BR"/>
              <a:t> de configuração, eu vou falar um pouco do conceito de gerência de configuração e as suas atividades, de uma forma bem resumidamente, pois o assunto é muito extenso e muito cheio de detalhes, para que as pessoas tanto de projeto, como qualquer outra, possa saber o que um gerente de configuração faz e também por quê não adianta falar como o Docker pode ajudar a </a:t>
            </a:r>
            <a:r>
              <a:rPr lang="pt-BR"/>
              <a:t>gerência</a:t>
            </a:r>
            <a:r>
              <a:rPr lang="pt-BR"/>
              <a:t> de configuração se a pessoa que esteja vendo esse vídeo não saiba o que é gerência de configuração.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88b9a9b744_5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88b9a9b744_5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Bem… como o gerenciamento de configuração busca garantir que as </a:t>
            </a:r>
            <a:r>
              <a:rPr lang="pt-BR" sz="1150">
                <a:solidFill>
                  <a:srgbClr val="474747"/>
                </a:solidFill>
                <a:highlight>
                  <a:srgbClr val="F3F3F3"/>
                </a:highlight>
                <a:latin typeface="Lato"/>
                <a:ea typeface="Lato"/>
                <a:cs typeface="Lato"/>
                <a:sym typeface="Lato"/>
              </a:rPr>
              <a:t> mudanças na infra mantenham a integridade do ambiente, minimizando a possibilidade de erros em itens de configuração. Então eu resolvi colocar esses tópicos, embora tenha mais haver com </a:t>
            </a:r>
            <a:r>
              <a:rPr lang="pt-BR" sz="1150">
                <a:solidFill>
                  <a:srgbClr val="474747"/>
                </a:solidFill>
                <a:highlight>
                  <a:srgbClr val="F3F3F3"/>
                </a:highlight>
                <a:latin typeface="Lato"/>
                <a:ea typeface="Lato"/>
                <a:cs typeface="Lato"/>
                <a:sym typeface="Lato"/>
              </a:rPr>
              <a:t>benefícios</a:t>
            </a:r>
            <a:r>
              <a:rPr lang="pt-BR" sz="1150">
                <a:solidFill>
                  <a:srgbClr val="474747"/>
                </a:solidFill>
                <a:highlight>
                  <a:srgbClr val="F3F3F3"/>
                </a:highlight>
                <a:latin typeface="Lato"/>
                <a:ea typeface="Lato"/>
                <a:cs typeface="Lato"/>
                <a:sym typeface="Lato"/>
              </a:rPr>
              <a:t> do Docker para infraestrutura.</a:t>
            </a:r>
            <a:endParaRPr sz="1150">
              <a:solidFill>
                <a:srgbClr val="474747"/>
              </a:solidFill>
              <a:highlight>
                <a:srgbClr val="F3F3F3"/>
              </a:highlight>
              <a:latin typeface="Lato"/>
              <a:ea typeface="Lato"/>
              <a:cs typeface="Lato"/>
              <a:sym typeface="Lato"/>
            </a:endParaRPr>
          </a:p>
          <a:p>
            <a:pPr indent="0" lvl="0" marL="0" rtl="0" algn="l">
              <a:spcBef>
                <a:spcPts val="0"/>
              </a:spcBef>
              <a:spcAft>
                <a:spcPts val="0"/>
              </a:spcAft>
              <a:buNone/>
            </a:pPr>
            <a:r>
              <a:rPr lang="pt-BR" sz="1150">
                <a:solidFill>
                  <a:srgbClr val="474747"/>
                </a:solidFill>
                <a:highlight>
                  <a:srgbClr val="F3F3F3"/>
                </a:highlight>
                <a:latin typeface="Lato"/>
                <a:ea typeface="Lato"/>
                <a:cs typeface="Lato"/>
                <a:sym typeface="Lato"/>
              </a:rPr>
              <a:t>Nesse ponto, eu gostaria de destacar algumas vantagens de se usar o docker </a:t>
            </a:r>
            <a:endParaRPr sz="1150">
              <a:solidFill>
                <a:srgbClr val="474747"/>
              </a:solidFill>
              <a:highlight>
                <a:srgbClr val="F3F3F3"/>
              </a:highlight>
              <a:latin typeface="Lato"/>
              <a:ea typeface="Lato"/>
              <a:cs typeface="Lato"/>
              <a:sym typeface="Lato"/>
            </a:endParaRPr>
          </a:p>
          <a:p>
            <a:pPr indent="-304800" lvl="0" marL="457200" rtl="0" algn="just">
              <a:lnSpc>
                <a:spcPct val="150000"/>
              </a:lnSpc>
              <a:spcBef>
                <a:spcPts val="600"/>
              </a:spcBef>
              <a:spcAft>
                <a:spcPts val="0"/>
              </a:spcAft>
              <a:buClr>
                <a:srgbClr val="00ACB0"/>
              </a:buClr>
              <a:buSzPts val="1200"/>
              <a:buFont typeface="Times"/>
              <a:buChar char="▰"/>
            </a:pPr>
            <a:r>
              <a:rPr lang="pt-BR" sz="1200">
                <a:solidFill>
                  <a:srgbClr val="00001A"/>
                </a:solidFill>
                <a:highlight>
                  <a:srgbClr val="FFFF00"/>
                </a:highlight>
                <a:latin typeface="Times"/>
                <a:ea typeface="Times"/>
                <a:cs typeface="Times"/>
                <a:sym typeface="Times"/>
              </a:rPr>
              <a:t>Economia significativa de recurso</a:t>
            </a:r>
            <a:r>
              <a:rPr lang="pt-BR" sz="1200">
                <a:solidFill>
                  <a:srgbClr val="00001A"/>
                </a:solidFill>
                <a:highlight>
                  <a:srgbClr val="FFFF00"/>
                </a:highlight>
                <a:latin typeface="Times"/>
                <a:ea typeface="Times"/>
                <a:cs typeface="Times"/>
                <a:sym typeface="Times"/>
              </a:rPr>
              <a:t>s Pois</a:t>
            </a:r>
            <a:r>
              <a:rPr lang="pt-BR" sz="1200">
                <a:solidFill>
                  <a:srgbClr val="00001A"/>
                </a:solidFill>
                <a:highlight>
                  <a:srgbClr val="FFFF00"/>
                </a:highlight>
                <a:latin typeface="Times"/>
                <a:ea typeface="Times"/>
                <a:cs typeface="Times"/>
                <a:sym typeface="Times"/>
              </a:rPr>
              <a:t> é possível </a:t>
            </a:r>
            <a:r>
              <a:rPr lang="pt-BR" sz="1200">
                <a:solidFill>
                  <a:srgbClr val="00001A"/>
                </a:solidFill>
                <a:highlight>
                  <a:srgbClr val="FFFF00"/>
                </a:highlight>
                <a:latin typeface="Times"/>
                <a:ea typeface="Times"/>
                <a:cs typeface="Times"/>
                <a:sym typeface="Times"/>
              </a:rPr>
              <a:t>utilizar</a:t>
            </a:r>
            <a:r>
              <a:rPr lang="pt-BR" sz="1200">
                <a:solidFill>
                  <a:srgbClr val="00001A"/>
                </a:solidFill>
                <a:highlight>
                  <a:srgbClr val="FFFF00"/>
                </a:highlight>
                <a:latin typeface="Times"/>
                <a:ea typeface="Times"/>
                <a:cs typeface="Times"/>
                <a:sym typeface="Times"/>
              </a:rPr>
              <a:t> uma imagem para vários containers (exemplo uma imagem do apache, que pode ter vários containers diferentes utilizando a mesmo imagem e também o caso de você ter o mesmo container para aplicações diferentes), economizando disco, memória e outros recursos</a:t>
            </a:r>
            <a:endParaRPr sz="1200">
              <a:solidFill>
                <a:srgbClr val="00001A"/>
              </a:solidFill>
              <a:highlight>
                <a:srgbClr val="FFFF00"/>
              </a:highlight>
              <a:latin typeface="Times"/>
              <a:ea typeface="Times"/>
              <a:cs typeface="Times"/>
              <a:sym typeface="Times"/>
            </a:endParaRPr>
          </a:p>
          <a:p>
            <a:pPr indent="0" lvl="0" marL="0" rtl="0" algn="l">
              <a:lnSpc>
                <a:spcPct val="125000"/>
              </a:lnSpc>
              <a:spcBef>
                <a:spcPts val="1400"/>
              </a:spcBef>
              <a:spcAft>
                <a:spcPts val="0"/>
              </a:spcAft>
              <a:buClr>
                <a:schemeClr val="dk1"/>
              </a:buClr>
              <a:buSzPts val="1100"/>
              <a:buFont typeface="Arial"/>
              <a:buNone/>
            </a:pPr>
            <a:r>
              <a:rPr b="1" lang="pt-BR" sz="1300">
                <a:solidFill>
                  <a:srgbClr val="282829"/>
                </a:solidFill>
                <a:highlight>
                  <a:srgbClr val="FFFFFF"/>
                </a:highlight>
                <a:latin typeface="Roboto"/>
                <a:ea typeface="Roboto"/>
                <a:cs typeface="Roboto"/>
                <a:sym typeface="Roboto"/>
              </a:rPr>
              <a:t>A Disponibilidade maior do sistema</a:t>
            </a:r>
            <a:endParaRPr b="1" sz="1300">
              <a:solidFill>
                <a:srgbClr val="282829"/>
              </a:solidFill>
              <a:highlight>
                <a:srgbClr val="FFFFFF"/>
              </a:highlight>
              <a:latin typeface="Roboto"/>
              <a:ea typeface="Roboto"/>
              <a:cs typeface="Roboto"/>
              <a:sym typeface="Roboto"/>
            </a:endParaRPr>
          </a:p>
          <a:p>
            <a:pPr indent="0" lvl="0" marL="0" rtl="0" algn="l">
              <a:lnSpc>
                <a:spcPct val="170454"/>
              </a:lnSpc>
              <a:spcBef>
                <a:spcPts val="400"/>
              </a:spcBef>
              <a:spcAft>
                <a:spcPts val="0"/>
              </a:spcAft>
              <a:buClr>
                <a:schemeClr val="dk1"/>
              </a:buClr>
              <a:buSzPts val="1100"/>
              <a:buFont typeface="Arial"/>
              <a:buNone/>
            </a:pPr>
            <a:r>
              <a:rPr lang="pt-BR" sz="1300">
                <a:solidFill>
                  <a:srgbClr val="282829"/>
                </a:solidFill>
                <a:highlight>
                  <a:srgbClr val="FFFFFF"/>
                </a:highlight>
                <a:latin typeface="Roboto"/>
                <a:ea typeface="Roboto"/>
                <a:cs typeface="Roboto"/>
                <a:sym typeface="Roboto"/>
              </a:rPr>
              <a:t>Esse benefício é ocasionado pelo fato de o docker virtualizar o sistema de maneira diferente ao método da VM. Por compartilhar o SO e outros componentes, há mais espaço livre, o que deixa os processos mais ágeis e oferece uma disponibilidade maior. Em termos bastante simples, a máquina fica menos “pesada” e fica com mais espaço para rodar outros programas e aplicações</a:t>
            </a:r>
            <a:r>
              <a:rPr lang="pt-BR" sz="1300">
                <a:solidFill>
                  <a:srgbClr val="282829"/>
                </a:solidFill>
                <a:highlight>
                  <a:srgbClr val="FFFFFF"/>
                </a:highlight>
                <a:latin typeface="Roboto"/>
                <a:ea typeface="Roboto"/>
                <a:cs typeface="Roboto"/>
                <a:sym typeface="Roboto"/>
              </a:rPr>
              <a:t>.</a:t>
            </a:r>
            <a:endParaRPr sz="1300">
              <a:solidFill>
                <a:srgbClr val="282829"/>
              </a:solidFill>
              <a:highlight>
                <a:srgbClr val="FFFFFF"/>
              </a:highlight>
              <a:latin typeface="Roboto"/>
              <a:ea typeface="Roboto"/>
              <a:cs typeface="Roboto"/>
              <a:sym typeface="Roboto"/>
            </a:endParaRPr>
          </a:p>
          <a:p>
            <a:pPr indent="0" lvl="0" marL="0" rtl="0" algn="l">
              <a:lnSpc>
                <a:spcPct val="125000"/>
              </a:lnSpc>
              <a:spcBef>
                <a:spcPts val="1900"/>
              </a:spcBef>
              <a:spcAft>
                <a:spcPts val="0"/>
              </a:spcAft>
              <a:buNone/>
            </a:pPr>
            <a:r>
              <a:rPr b="1" lang="pt-BR" sz="1300">
                <a:solidFill>
                  <a:srgbClr val="282829"/>
                </a:solidFill>
                <a:highlight>
                  <a:srgbClr val="FFFFFF"/>
                </a:highlight>
                <a:latin typeface="Roboto"/>
                <a:ea typeface="Roboto"/>
                <a:cs typeface="Roboto"/>
                <a:sym typeface="Roboto"/>
              </a:rPr>
              <a:t>Possibilidade de compartilhamento</a:t>
            </a:r>
            <a:endParaRPr b="1" sz="1300">
              <a:solidFill>
                <a:srgbClr val="282829"/>
              </a:solidFill>
              <a:highlight>
                <a:srgbClr val="FFFFFF"/>
              </a:highlight>
              <a:latin typeface="Roboto"/>
              <a:ea typeface="Roboto"/>
              <a:cs typeface="Roboto"/>
              <a:sym typeface="Roboto"/>
            </a:endParaRPr>
          </a:p>
          <a:p>
            <a:pPr indent="0" lvl="0" marL="0" rtl="0" algn="l">
              <a:lnSpc>
                <a:spcPct val="170454"/>
              </a:lnSpc>
              <a:spcBef>
                <a:spcPts val="400"/>
              </a:spcBef>
              <a:spcAft>
                <a:spcPts val="1900"/>
              </a:spcAft>
              <a:buNone/>
            </a:pPr>
            <a:r>
              <a:rPr lang="pt-BR" sz="1300">
                <a:solidFill>
                  <a:srgbClr val="282829"/>
                </a:solidFill>
                <a:highlight>
                  <a:srgbClr val="FFFFFF"/>
                </a:highlight>
                <a:latin typeface="Roboto"/>
                <a:ea typeface="Roboto"/>
                <a:cs typeface="Roboto"/>
                <a:sym typeface="Roboto"/>
              </a:rPr>
              <a:t>Os arquivos podem ser compartilhados entre o host e o container ou até mesmo um volume tem a possibilidade de ser distribuído para outros. A prática da segunda situação é mais indicada nos casos em que se deseja ter persistência de dados e quando não se atrela ao host que hospeda o container. Outro aspecto que precisa ser considerado é que o container está em um nível de virtualização operacional, ou seja, é um processo em execução em um kernel compartilhado entre outros containers.</a:t>
            </a:r>
            <a:endParaRPr sz="1200">
              <a:solidFill>
                <a:srgbClr val="00001A"/>
              </a:solidFill>
              <a:highlight>
                <a:srgbClr val="FFFF00"/>
              </a:highlight>
              <a:latin typeface="Times"/>
              <a:ea typeface="Times"/>
              <a:cs typeface="Times"/>
              <a:sym typeface="Time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88b9a9b744_5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8b9a9b744_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Por fim, o Docker também possibilita o compartilhamento</a:t>
            </a:r>
            <a:endParaRPr sz="1300">
              <a:solidFill>
                <a:srgbClr val="282829"/>
              </a:solidFill>
              <a:highlight>
                <a:srgbClr val="FFFFFF"/>
              </a:highlight>
              <a:latin typeface="Roboto"/>
              <a:ea typeface="Roboto"/>
              <a:cs typeface="Roboto"/>
              <a:sym typeface="Roboto"/>
            </a:endParaRPr>
          </a:p>
          <a:p>
            <a:pPr indent="0" lvl="0" marL="0" rtl="0" algn="l">
              <a:lnSpc>
                <a:spcPct val="125000"/>
              </a:lnSpc>
              <a:spcBef>
                <a:spcPts val="1400"/>
              </a:spcBef>
              <a:spcAft>
                <a:spcPts val="0"/>
              </a:spcAft>
              <a:buNone/>
            </a:pPr>
            <a:r>
              <a:rPr b="1" lang="pt-BR" sz="1300">
                <a:solidFill>
                  <a:srgbClr val="282829"/>
                </a:solidFill>
                <a:highlight>
                  <a:srgbClr val="FFFFFF"/>
                </a:highlight>
                <a:latin typeface="Roboto"/>
                <a:ea typeface="Roboto"/>
                <a:cs typeface="Roboto"/>
                <a:sym typeface="Roboto"/>
              </a:rPr>
              <a:t>Padronização e replicação</a:t>
            </a:r>
            <a:endParaRPr b="1" sz="1300">
              <a:solidFill>
                <a:srgbClr val="282829"/>
              </a:solidFill>
              <a:highlight>
                <a:srgbClr val="FFFFFF"/>
              </a:highlight>
              <a:latin typeface="Roboto"/>
              <a:ea typeface="Roboto"/>
              <a:cs typeface="Roboto"/>
              <a:sym typeface="Roboto"/>
            </a:endParaRPr>
          </a:p>
          <a:p>
            <a:pPr indent="0" lvl="0" marL="0" rtl="0" algn="l">
              <a:lnSpc>
                <a:spcPct val="170454"/>
              </a:lnSpc>
              <a:spcBef>
                <a:spcPts val="400"/>
              </a:spcBef>
              <a:spcAft>
                <a:spcPts val="0"/>
              </a:spcAft>
              <a:buNone/>
            </a:pPr>
            <a:r>
              <a:rPr lang="pt-BR" sz="1300">
                <a:solidFill>
                  <a:srgbClr val="282829"/>
                </a:solidFill>
                <a:highlight>
                  <a:srgbClr val="FFFFFF"/>
                </a:highlight>
                <a:latin typeface="Roboto"/>
                <a:ea typeface="Roboto"/>
                <a:cs typeface="Roboto"/>
                <a:sym typeface="Roboto"/>
              </a:rPr>
              <a:t>As imagens do docker são construídas por meio de arquivos de definição, o que assegura o seguimento de um determinado padrão e eleva a confiança na replicação. Dessa maneira, fica muito mais viável escalar a estrutura.</a:t>
            </a:r>
            <a:endParaRPr sz="1300">
              <a:solidFill>
                <a:srgbClr val="282829"/>
              </a:solidFill>
              <a:highlight>
                <a:srgbClr val="FFFFFF"/>
              </a:highlight>
              <a:latin typeface="Roboto"/>
              <a:ea typeface="Roboto"/>
              <a:cs typeface="Roboto"/>
              <a:sym typeface="Roboto"/>
            </a:endParaRPr>
          </a:p>
          <a:p>
            <a:pPr indent="0" lvl="0" marL="0" rtl="0" algn="l">
              <a:lnSpc>
                <a:spcPct val="170454"/>
              </a:lnSpc>
              <a:spcBef>
                <a:spcPts val="1900"/>
              </a:spcBef>
              <a:spcAft>
                <a:spcPts val="0"/>
              </a:spcAft>
              <a:buNone/>
            </a:pPr>
            <a:r>
              <a:rPr lang="pt-BR" sz="1300">
                <a:solidFill>
                  <a:srgbClr val="282829"/>
                </a:solidFill>
                <a:highlight>
                  <a:srgbClr val="FFFFFF"/>
                </a:highlight>
                <a:latin typeface="Roboto"/>
                <a:ea typeface="Roboto"/>
                <a:cs typeface="Roboto"/>
                <a:sym typeface="Roboto"/>
              </a:rPr>
              <a:t>Com a chegada de um novo membro para a equipe de TI, por exemplo, ele pode se integrar e receber o ambiente de trabalho rapidamente, com apenas alguns comandos. Ele ainda pode desenvolver os códigos de acordo com o padrão adotado para a equipe.</a:t>
            </a:r>
            <a:endParaRPr sz="1300">
              <a:solidFill>
                <a:srgbClr val="282829"/>
              </a:solidFill>
              <a:highlight>
                <a:srgbClr val="FFFFFF"/>
              </a:highlight>
              <a:latin typeface="Roboto"/>
              <a:ea typeface="Roboto"/>
              <a:cs typeface="Roboto"/>
              <a:sym typeface="Roboto"/>
            </a:endParaRPr>
          </a:p>
          <a:p>
            <a:pPr indent="0" lvl="0" marL="0" rtl="0" algn="l">
              <a:lnSpc>
                <a:spcPct val="170454"/>
              </a:lnSpc>
              <a:spcBef>
                <a:spcPts val="1900"/>
              </a:spcBef>
              <a:spcAft>
                <a:spcPts val="0"/>
              </a:spcAft>
              <a:buNone/>
            </a:pPr>
            <a:r>
              <a:rPr lang="pt-BR" sz="1300">
                <a:solidFill>
                  <a:srgbClr val="282829"/>
                </a:solidFill>
                <a:highlight>
                  <a:srgbClr val="FFFFFF"/>
                </a:highlight>
                <a:latin typeface="Roboto"/>
                <a:ea typeface="Roboto"/>
                <a:cs typeface="Roboto"/>
                <a:sym typeface="Roboto"/>
              </a:rPr>
              <a:t>Por sua vez, na necessidade de testar uma versão com as imagens, é possível mudar um ou mais parâmetros de um arquivo de definição. Ou seja, é mais simples criar e mudar a infraestrutura.</a:t>
            </a:r>
            <a:endParaRPr sz="1300">
              <a:solidFill>
                <a:srgbClr val="282829"/>
              </a:solidFill>
              <a:highlight>
                <a:srgbClr val="FFFFFF"/>
              </a:highlight>
              <a:latin typeface="Roboto"/>
              <a:ea typeface="Roboto"/>
              <a:cs typeface="Roboto"/>
              <a:sym typeface="Roboto"/>
            </a:endParaRPr>
          </a:p>
          <a:p>
            <a:pPr indent="0" lvl="0" marL="0" rtl="0" algn="l">
              <a:lnSpc>
                <a:spcPct val="125000"/>
              </a:lnSpc>
              <a:spcBef>
                <a:spcPts val="1900"/>
              </a:spcBef>
              <a:spcAft>
                <a:spcPts val="0"/>
              </a:spcAft>
              <a:buNone/>
            </a:pPr>
            <a:r>
              <a:rPr b="1" lang="pt-BR" sz="1300">
                <a:solidFill>
                  <a:srgbClr val="282829"/>
                </a:solidFill>
                <a:highlight>
                  <a:srgbClr val="FFFFFF"/>
                </a:highlight>
                <a:latin typeface="Roboto"/>
                <a:ea typeface="Roboto"/>
                <a:cs typeface="Roboto"/>
                <a:sym typeface="Roboto"/>
              </a:rPr>
              <a:t>Possibilidade de acessar comunidade</a:t>
            </a:r>
            <a:endParaRPr b="1" sz="1300">
              <a:solidFill>
                <a:srgbClr val="282829"/>
              </a:solidFill>
              <a:highlight>
                <a:srgbClr val="FFFFFF"/>
              </a:highlight>
              <a:latin typeface="Roboto"/>
              <a:ea typeface="Roboto"/>
              <a:cs typeface="Roboto"/>
              <a:sym typeface="Roboto"/>
            </a:endParaRPr>
          </a:p>
          <a:p>
            <a:pPr indent="0" lvl="0" marL="0" rtl="0" algn="l">
              <a:lnSpc>
                <a:spcPct val="170454"/>
              </a:lnSpc>
              <a:spcBef>
                <a:spcPts val="400"/>
              </a:spcBef>
              <a:spcAft>
                <a:spcPts val="1900"/>
              </a:spcAft>
              <a:buNone/>
            </a:pPr>
            <a:r>
              <a:rPr lang="pt-BR" sz="1300">
                <a:solidFill>
                  <a:srgbClr val="282829"/>
                </a:solidFill>
                <a:highlight>
                  <a:srgbClr val="FFFFFF"/>
                </a:highlight>
                <a:latin typeface="Roboto"/>
                <a:ea typeface="Roboto"/>
                <a:cs typeface="Roboto"/>
                <a:sym typeface="Roboto"/>
              </a:rPr>
              <a:t>Um dos principais </a:t>
            </a:r>
            <a:r>
              <a:rPr lang="pt-BR" sz="1300">
                <a:solidFill>
                  <a:srgbClr val="282829"/>
                </a:solidFill>
                <a:highlight>
                  <a:srgbClr val="FFFFFF"/>
                </a:highlight>
                <a:latin typeface="Roboto"/>
                <a:ea typeface="Roboto"/>
                <a:cs typeface="Roboto"/>
                <a:sym typeface="Roboto"/>
              </a:rPr>
              <a:t>benefícios</a:t>
            </a:r>
            <a:r>
              <a:rPr lang="pt-BR" sz="1300">
                <a:solidFill>
                  <a:srgbClr val="282829"/>
                </a:solidFill>
                <a:highlight>
                  <a:srgbClr val="FFFFFF"/>
                </a:highlight>
                <a:latin typeface="Roboto"/>
                <a:ea typeface="Roboto"/>
                <a:cs typeface="Roboto"/>
                <a:sym typeface="Roboto"/>
              </a:rPr>
              <a:t> do Docker é o repositório de imagens mantido por eles. Lá podemos encontrar diversas imagens oficiais, já prontas e você também pode fazer a sua própria e mandar para lá.</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739446d97b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39446d97b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540000" lvl="0" marL="540000" rtl="0" algn="just">
              <a:lnSpc>
                <a:spcPct val="115000"/>
              </a:lnSpc>
              <a:spcBef>
                <a:spcPts val="0"/>
              </a:spcBef>
              <a:spcAft>
                <a:spcPts val="0"/>
              </a:spcAft>
              <a:buClr>
                <a:schemeClr val="dk1"/>
              </a:buClr>
              <a:buSzPts val="1100"/>
              <a:buFont typeface="Arial"/>
              <a:buNone/>
            </a:pPr>
            <a:r>
              <a:rPr lang="pt-BR" sz="1000">
                <a:solidFill>
                  <a:schemeClr val="dk1"/>
                </a:solidFill>
                <a:latin typeface="Chivo"/>
                <a:ea typeface="Chivo"/>
                <a:cs typeface="Chivo"/>
                <a:sym typeface="Chivo"/>
              </a:rPr>
              <a:t>PRESSMAN, Roger, MAXIM, Bruce. </a:t>
            </a:r>
            <a:r>
              <a:rPr b="1" lang="pt-BR" sz="1000">
                <a:solidFill>
                  <a:schemeClr val="dk1"/>
                </a:solidFill>
                <a:latin typeface="Chivo"/>
                <a:ea typeface="Chivo"/>
                <a:cs typeface="Chivo"/>
                <a:sym typeface="Chivo"/>
              </a:rPr>
              <a:t>Engenharia de software:  uma abordagem profissional</a:t>
            </a:r>
            <a:r>
              <a:rPr lang="pt-BR" sz="1000">
                <a:solidFill>
                  <a:schemeClr val="dk1"/>
                </a:solidFill>
                <a:latin typeface="Chivo"/>
                <a:ea typeface="Chivo"/>
                <a:cs typeface="Chivo"/>
                <a:sym typeface="Chivo"/>
              </a:rPr>
              <a:t>. Tradução de João Eduardo Nóbrega Tortello. Revisão técnica Reginaldo Arakaki, Julio Arakaki, Renato Manzan de Andrade. Título original: Software engineering: A Practitioner’s Approach. 8 ed. Porto Alegre: AMGH Editora Ltda, 2016. Disponível em: https://integrada.minhabiblioteca.com.br/#/books/9788580555349/. Acesso em: 27 Apr 2020.</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73c21cf02f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73c21cf02f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Bem chegamos ao fim do vídeo, espero que vocês tenham gostado. Você pode ter acesso a esse slide no site do Apps4Society, o link se encontra no início do vídeo e eu vou tentar disponibilizar ele na descrição do vídeo. Sugestões, críticas, elogios você pode deixar nos comentários, ou mandar um email para nós. No mais, muito obrigada por ter assistido o vídeo até aqui e espero que tenham gostado.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3c21cf02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3c21cf02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rPr>
              <a:t>Bem contextualizando, ao </a:t>
            </a:r>
            <a:r>
              <a:rPr lang="pt-BR">
                <a:solidFill>
                  <a:schemeClr val="dk1"/>
                </a:solidFill>
              </a:rPr>
              <a:t>contrário</a:t>
            </a:r>
            <a:r>
              <a:rPr lang="pt-BR">
                <a:solidFill>
                  <a:schemeClr val="dk1"/>
                </a:solidFill>
              </a:rPr>
              <a:t> do que muitas pessoas acham, um software não é apenas um programa de computador, não é apenas um código fonte, de fato o código fonte é uma parte muito importante, mas também temos os artefatos associados a cada etapa do desenvolvimento. </a:t>
            </a:r>
            <a:endParaRPr>
              <a:solidFill>
                <a:schemeClr val="dk1"/>
              </a:solidFill>
            </a:endParaRPr>
          </a:p>
          <a:p>
            <a:pPr indent="0" lvl="0" marL="0" rtl="0" algn="l">
              <a:spcBef>
                <a:spcPts val="0"/>
              </a:spcBef>
              <a:spcAft>
                <a:spcPts val="0"/>
              </a:spcAft>
              <a:buClr>
                <a:schemeClr val="dk1"/>
              </a:buClr>
              <a:buSzPts val="1100"/>
              <a:buFont typeface="Arial"/>
              <a:buNone/>
            </a:pPr>
            <a:r>
              <a:rPr lang="pt-BR">
                <a:solidFill>
                  <a:schemeClr val="dk1"/>
                </a:solidFill>
              </a:rPr>
              <a:t>Artefatos são subprodutos que foram confeccionados durante cada etapa durante o processo de desenvolvimento, por exemplo, um </a:t>
            </a:r>
            <a:r>
              <a:rPr lang="pt-BR">
                <a:solidFill>
                  <a:schemeClr val="dk1"/>
                </a:solidFill>
              </a:rPr>
              <a:t>documento</a:t>
            </a:r>
            <a:r>
              <a:rPr lang="pt-BR">
                <a:solidFill>
                  <a:schemeClr val="dk1"/>
                </a:solidFill>
              </a:rPr>
              <a:t> de </a:t>
            </a:r>
            <a:r>
              <a:rPr lang="pt-BR">
                <a:solidFill>
                  <a:schemeClr val="dk1"/>
                </a:solidFill>
              </a:rPr>
              <a:t>requisitos</a:t>
            </a:r>
            <a:r>
              <a:rPr lang="pt-BR">
                <a:solidFill>
                  <a:schemeClr val="dk1"/>
                </a:solidFill>
              </a:rPr>
              <a:t>, um projeto de arquitetura, um diagrama UML, atas de reuniões.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pt-BR">
                <a:solidFill>
                  <a:schemeClr val="dk1"/>
                </a:solidFill>
              </a:rPr>
              <a:t>Mudanças durante o processo de desenvolvimento são inevitáveis, pois os softwares estão em </a:t>
            </a:r>
            <a:r>
              <a:rPr lang="pt-BR">
                <a:solidFill>
                  <a:schemeClr val="dk1"/>
                </a:solidFill>
              </a:rPr>
              <a:t>constante</a:t>
            </a:r>
            <a:r>
              <a:rPr lang="pt-BR">
                <a:solidFill>
                  <a:schemeClr val="dk1"/>
                </a:solidFill>
              </a:rPr>
              <a:t> evolução, sempre mudando, novas funcionalidades podem ser </a:t>
            </a:r>
            <a:r>
              <a:rPr lang="pt-BR">
                <a:solidFill>
                  <a:schemeClr val="dk1"/>
                </a:solidFill>
              </a:rPr>
              <a:t>adicionadas</a:t>
            </a:r>
            <a:r>
              <a:rPr lang="pt-BR">
                <a:solidFill>
                  <a:schemeClr val="dk1"/>
                </a:solidFill>
              </a:rPr>
              <a:t> (com isso se muda código, documento de </a:t>
            </a:r>
            <a:r>
              <a:rPr lang="pt-BR">
                <a:solidFill>
                  <a:schemeClr val="dk1"/>
                </a:solidFill>
              </a:rPr>
              <a:t>requisitos</a:t>
            </a:r>
            <a:r>
              <a:rPr lang="pt-BR">
                <a:solidFill>
                  <a:schemeClr val="dk1"/>
                </a:solidFill>
              </a:rPr>
              <a:t>, projeto de arquitetura), possa ser que durante o </a:t>
            </a:r>
            <a:r>
              <a:rPr lang="pt-BR">
                <a:solidFill>
                  <a:schemeClr val="dk1"/>
                </a:solidFill>
              </a:rPr>
              <a:t>desenvolvimento</a:t>
            </a:r>
            <a:r>
              <a:rPr lang="pt-BR">
                <a:solidFill>
                  <a:schemeClr val="dk1"/>
                </a:solidFill>
              </a:rPr>
              <a:t> de um software que utilize uma determinada tecnologia na versão X, essa tecnologia evolua e seja lançado uma nova versão, e seja mais vantajoso atualizar, bugs vão ser corrigidos, as leis de uma </a:t>
            </a:r>
            <a:r>
              <a:rPr lang="pt-BR">
                <a:solidFill>
                  <a:schemeClr val="dk1"/>
                </a:solidFill>
              </a:rPr>
              <a:t>determinada</a:t>
            </a:r>
            <a:r>
              <a:rPr lang="pt-BR">
                <a:solidFill>
                  <a:schemeClr val="dk1"/>
                </a:solidFill>
              </a:rPr>
              <a:t> região pode mudar, como por exemplo, a LGPD, que foi aprovada e as empresas </a:t>
            </a:r>
            <a:r>
              <a:rPr lang="pt-BR">
                <a:solidFill>
                  <a:schemeClr val="dk1"/>
                </a:solidFill>
              </a:rPr>
              <a:t>têm</a:t>
            </a:r>
            <a:r>
              <a:rPr lang="pt-BR">
                <a:solidFill>
                  <a:schemeClr val="dk1"/>
                </a:solidFill>
              </a:rPr>
              <a:t> adaptar seus softwares para não serem </a:t>
            </a:r>
            <a:r>
              <a:rPr lang="pt-BR">
                <a:solidFill>
                  <a:schemeClr val="dk1"/>
                </a:solidFill>
              </a:rPr>
              <a:t>multadas, são muitas variáveis</a:t>
            </a:r>
            <a:r>
              <a:rPr lang="pt-BR">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pt-BR">
                <a:solidFill>
                  <a:schemeClr val="dk1"/>
                </a:solidFill>
              </a:rPr>
              <a:t>A questão é, são muitas coisas que são mudadas constantemente, e aí vem a questão...</a:t>
            </a:r>
            <a:endParaRPr sz="1200">
              <a:solidFill>
                <a:schemeClr val="dk1"/>
              </a:solidFill>
              <a:latin typeface="Times"/>
              <a:ea typeface="Times"/>
              <a:cs typeface="Times"/>
              <a:sym typeface="Times"/>
            </a:endParaRPr>
          </a:p>
          <a:p>
            <a:pPr indent="0" lvl="0" marL="0" rtl="0" algn="just">
              <a:spcBef>
                <a:spcPts val="600"/>
              </a:spcBef>
              <a:spcAft>
                <a:spcPts val="0"/>
              </a:spcAft>
              <a:buClr>
                <a:schemeClr val="dk1"/>
              </a:buClr>
              <a:buSzPts val="1100"/>
              <a:buFont typeface="Arial"/>
              <a:buNone/>
            </a:pPr>
            <a:r>
              <a:t/>
            </a:r>
            <a:endParaRPr sz="1200">
              <a:solidFill>
                <a:schemeClr val="dk1"/>
              </a:solidFill>
              <a:latin typeface="Times"/>
              <a:ea typeface="Times"/>
              <a:cs typeface="Times"/>
              <a:sym typeface="Time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899010bd8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99010bd8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 tantas mudanças inerentes ao processo de desenvolvimento do software, tantas mudanças, tantas </a:t>
            </a:r>
            <a:r>
              <a:rPr lang="pt-BR"/>
              <a:t>dependências</a:t>
            </a:r>
            <a:r>
              <a:rPr lang="pt-BR"/>
              <a:t>, tantos artefatos gerando tantas versões, como evitar que o desenvolvimento fique caótico?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3c40b8d0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3c40b8d0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00000"/>
              </a:lnSpc>
              <a:spcBef>
                <a:spcPts val="600"/>
              </a:spcBef>
              <a:spcAft>
                <a:spcPts val="0"/>
              </a:spcAft>
              <a:buNone/>
            </a:pPr>
            <a:r>
              <a:t/>
            </a:r>
            <a:endParaRPr sz="1200">
              <a:solidFill>
                <a:srgbClr val="00001A"/>
              </a:solidFill>
              <a:latin typeface="Times"/>
              <a:ea typeface="Times"/>
              <a:cs typeface="Times"/>
              <a:sym typeface="Time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843228c88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43228c88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00000"/>
              </a:lnSpc>
              <a:spcBef>
                <a:spcPts val="600"/>
              </a:spcBef>
              <a:spcAft>
                <a:spcPts val="0"/>
              </a:spcAft>
              <a:buNone/>
            </a:pPr>
            <a:r>
              <a:t/>
            </a:r>
            <a:endParaRPr sz="1200">
              <a:solidFill>
                <a:srgbClr val="00001A"/>
              </a:solidFill>
              <a:latin typeface="Times"/>
              <a:ea typeface="Times"/>
              <a:cs typeface="Times"/>
              <a:sym typeface="Time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899010bd8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99010bd8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rPr>
              <a:t>De maneira geral a </a:t>
            </a:r>
            <a:r>
              <a:rPr lang="pt-BR">
                <a:solidFill>
                  <a:schemeClr val="dk1"/>
                </a:solidFill>
              </a:rPr>
              <a:t>gerência</a:t>
            </a:r>
            <a:r>
              <a:rPr lang="pt-BR">
                <a:solidFill>
                  <a:schemeClr val="dk1"/>
                </a:solidFill>
              </a:rPr>
              <a:t> de configuração é responsável por 4 atividades, ela é um conjunto do de atividades, que é composto pelo gerenciamento de mudanças, controle de versão, construção do sistema e gerenciamento de releases.</a:t>
            </a:r>
            <a:endParaRPr sz="1200">
              <a:solidFill>
                <a:schemeClr val="dk1"/>
              </a:solidFill>
              <a:latin typeface="Times"/>
              <a:ea typeface="Times"/>
              <a:cs typeface="Times"/>
              <a:sym typeface="Time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899010bd81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99010bd81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dk1"/>
                </a:solidFill>
              </a:rPr>
              <a:t>A primeira tarefa que eu vou falar é o gerenciamento de mudanças, </a:t>
            </a:r>
            <a:endParaRPr>
              <a:solidFill>
                <a:schemeClr val="dk1"/>
              </a:solidFill>
            </a:endParaRPr>
          </a:p>
          <a:p>
            <a:pPr indent="0" lvl="0" marL="0" rtl="0" algn="l">
              <a:spcBef>
                <a:spcPts val="0"/>
              </a:spcBef>
              <a:spcAft>
                <a:spcPts val="0"/>
              </a:spcAft>
              <a:buNone/>
            </a:pPr>
            <a:r>
              <a:rPr lang="pt-BR">
                <a:solidFill>
                  <a:schemeClr val="dk1"/>
                </a:solidFill>
              </a:rPr>
              <a:t>de acordo com que vão surgindo novas funcionalidades e as que já existem vão sofrendo modificações, é preciso preciso que exista um controle dessas mudanças, tanto para saber quando se deve implementar-los, como para manter o cliente informado das suas solicitações.</a:t>
            </a:r>
            <a:endParaRPr>
              <a:solidFill>
                <a:schemeClr val="dk1"/>
              </a:solidFill>
            </a:endParaRPr>
          </a:p>
          <a:p>
            <a:pPr indent="0" lvl="0" marL="0" rtl="0" algn="just">
              <a:spcBef>
                <a:spcPts val="600"/>
              </a:spcBef>
              <a:spcAft>
                <a:spcPts val="0"/>
              </a:spcAft>
              <a:buNone/>
            </a:pPr>
            <a:r>
              <a:rPr lang="pt-BR">
                <a:solidFill>
                  <a:schemeClr val="dk1"/>
                </a:solidFill>
              </a:rPr>
              <a:t>Para isso existe o gerenciamento de mudanças, para manter o controle das solicitações de mudanças de clientes e desenvolvedores no software  já entregue, elaborar os custos e o impacto de fazer essas mudanças e decidir se e quando as alterações devem ser implementadas.</a:t>
            </a:r>
            <a:endParaRPr>
              <a:solidFill>
                <a:schemeClr val="dk1"/>
              </a:solidFill>
            </a:endParaRPr>
          </a:p>
          <a:p>
            <a:pPr indent="0" lvl="0" marL="0" rtl="0" algn="just">
              <a:spcBef>
                <a:spcPts val="600"/>
              </a:spcBef>
              <a:spcAft>
                <a:spcPts val="0"/>
              </a:spcAft>
              <a:buNone/>
            </a:pPr>
            <a:r>
              <a:rPr lang="pt-BR">
                <a:solidFill>
                  <a:schemeClr val="dk1"/>
                </a:solidFill>
              </a:rPr>
              <a:t>Um exemplo que eu posso dar disso é na metodologia ágil de desenvolvimento Scrum. No scrum existe a figura do Product Owner, o PO. Nessa metodologia de desenvolvimento, o cliente manda uma solicitação de mudança e PO é o responsável por incrementar essa mudança ou requisito no backlog do produto e decidir quando e em que ordem os requisitos vão ser implementados.</a:t>
            </a:r>
            <a:endParaRPr>
              <a:solidFill>
                <a:schemeClr val="dk1"/>
              </a:solidFill>
            </a:endParaRPr>
          </a:p>
          <a:p>
            <a:pPr indent="0" lvl="0" marL="0" rtl="0" algn="just">
              <a:spcBef>
                <a:spcPts val="600"/>
              </a:spcBef>
              <a:spcAft>
                <a:spcPts val="0"/>
              </a:spcAft>
              <a:buNone/>
            </a:pPr>
            <a:r>
              <a:rPr lang="pt-BR">
                <a:solidFill>
                  <a:schemeClr val="dk1"/>
                </a:solidFill>
              </a:rPr>
              <a:t>Aqui temos algumas ferramentas que podem facilitar o trabalho.</a:t>
            </a:r>
            <a:endParaRPr>
              <a:solidFill>
                <a:schemeClr val="dk1"/>
              </a:solidFill>
            </a:endParaRPr>
          </a:p>
          <a:p>
            <a:pPr indent="0" lvl="0" marL="0" rtl="0" algn="just">
              <a:spcBef>
                <a:spcPts val="600"/>
              </a:spcBef>
              <a:spcAft>
                <a:spcPts val="0"/>
              </a:spcAft>
              <a:buNone/>
            </a:pPr>
            <a:r>
              <a:t/>
            </a:r>
            <a:endParaRPr b="1" sz="1400">
              <a:solidFill>
                <a:srgbClr val="00001A"/>
              </a:solidFill>
              <a:latin typeface="Chivo"/>
              <a:ea typeface="Chivo"/>
              <a:cs typeface="Chivo"/>
              <a:sym typeface="Chiv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99010bd81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99010bd81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chemeClr val="dk1"/>
                </a:solidFill>
                <a:latin typeface="Times"/>
                <a:ea typeface="Times"/>
                <a:cs typeface="Times"/>
                <a:sym typeface="Times"/>
              </a:rPr>
              <a:t>Controle (ou gerenciamento) de versão: envolve manter o acompanhamento de várias versões de componentes do sistema e assegurar que as mudanças nos componentes, realizadas por diferentes desenvolvedores, não interfiram umas nas outras. Cada vez que uma solicitação de mudança é implementada, acontece um incremento na evolução do projeto que deve ser registrado no histórico. Como em um projeto de desenvolvimento (normalmente) existe mais de um desenvolvedor, é preciso ter o controle do que é alterado por cada um. Com essas alterações e com as releases é possível se ter um controle das versões do sistema.  </a:t>
            </a:r>
            <a:endParaRPr sz="1200">
              <a:solidFill>
                <a:schemeClr val="dk1"/>
              </a:solidFill>
              <a:latin typeface="Times"/>
              <a:ea typeface="Times"/>
              <a:cs typeface="Times"/>
              <a:sym typeface="Time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gradFill>
          <a:gsLst>
            <a:gs pos="0">
              <a:srgbClr val="087995"/>
            </a:gs>
            <a:gs pos="100000">
              <a:srgbClr val="00ACB0"/>
            </a:gs>
          </a:gsLst>
          <a:lin ang="0" scaled="0"/>
        </a:gradFill>
      </p:bgPr>
    </p:bg>
    <p:spTree>
      <p:nvGrpSpPr>
        <p:cNvPr id="9" name="Shape 9"/>
        <p:cNvGrpSpPr/>
        <p:nvPr/>
      </p:nvGrpSpPr>
      <p:grpSpPr>
        <a:xfrm>
          <a:off x="0" y="0"/>
          <a:ext cx="0" cy="0"/>
          <a:chOff x="0" y="0"/>
          <a:chExt cx="0" cy="0"/>
        </a:xfrm>
      </p:grpSpPr>
      <p:grpSp>
        <p:nvGrpSpPr>
          <p:cNvPr id="10" name="Google Shape;10;p2"/>
          <p:cNvGrpSpPr/>
          <p:nvPr/>
        </p:nvGrpSpPr>
        <p:grpSpPr>
          <a:xfrm>
            <a:off x="-121" y="-204"/>
            <a:ext cx="9143821" cy="5142886"/>
            <a:chOff x="2973586" y="5250656"/>
            <a:chExt cx="2856819" cy="1606800"/>
          </a:xfrm>
        </p:grpSpPr>
        <p:sp>
          <p:nvSpPr>
            <p:cNvPr id="11" name="Google Shape;11;p2"/>
            <p:cNvSpPr/>
            <p:nvPr/>
          </p:nvSpPr>
          <p:spPr>
            <a:xfrm>
              <a:off x="2973586" y="6221960"/>
              <a:ext cx="2856819" cy="635496"/>
            </a:xfrm>
            <a:custGeom>
              <a:rect b="b" l="l" r="r" t="t"/>
              <a:pathLst>
                <a:path extrusionOk="0" h="635496" w="2856819">
                  <a:moveTo>
                    <a:pt x="0" y="636040"/>
                  </a:moveTo>
                  <a:lnTo>
                    <a:pt x="2856819" y="636040"/>
                  </a:lnTo>
                  <a:lnTo>
                    <a:pt x="2856819" y="0"/>
                  </a:lnTo>
                  <a:lnTo>
                    <a:pt x="0" y="503857"/>
                  </a:lnTo>
                  <a:lnTo>
                    <a:pt x="0" y="6360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 name="Google Shape;12;p2"/>
            <p:cNvSpPr/>
            <p:nvPr/>
          </p:nvSpPr>
          <p:spPr>
            <a:xfrm>
              <a:off x="2973586" y="6067738"/>
              <a:ext cx="642784" cy="385464"/>
            </a:xfrm>
            <a:custGeom>
              <a:rect b="b" l="l" r="r" t="t"/>
              <a:pathLst>
                <a:path extrusionOk="0" h="385464" w="642784">
                  <a:moveTo>
                    <a:pt x="0" y="113368"/>
                  </a:moveTo>
                  <a:lnTo>
                    <a:pt x="0" y="385724"/>
                  </a:lnTo>
                  <a:lnTo>
                    <a:pt x="642784" y="272355"/>
                  </a:lnTo>
                  <a:lnTo>
                    <a:pt x="642784" y="0"/>
                  </a:lnTo>
                  <a:lnTo>
                    <a:pt x="0" y="113368"/>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 name="Google Shape;13;p2"/>
            <p:cNvSpPr/>
            <p:nvPr/>
          </p:nvSpPr>
          <p:spPr>
            <a:xfrm>
              <a:off x="3378302" y="5250656"/>
              <a:ext cx="1781048" cy="314027"/>
            </a:xfrm>
            <a:custGeom>
              <a:rect b="b" l="l" r="r" t="t"/>
              <a:pathLst>
                <a:path extrusionOk="0" h="314027" w="1781048">
                  <a:moveTo>
                    <a:pt x="238155" y="0"/>
                  </a:moveTo>
                  <a:lnTo>
                    <a:pt x="0" y="42004"/>
                  </a:lnTo>
                  <a:lnTo>
                    <a:pt x="0" y="314359"/>
                  </a:lnTo>
                  <a:lnTo>
                    <a:pt x="1782389" y="0"/>
                  </a:lnTo>
                  <a:lnTo>
                    <a:pt x="238155"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 name="Google Shape;14;p2"/>
            <p:cNvSpPr/>
            <p:nvPr/>
          </p:nvSpPr>
          <p:spPr>
            <a:xfrm>
              <a:off x="4790344" y="5404894"/>
              <a:ext cx="1040060" cy="455414"/>
            </a:xfrm>
            <a:custGeom>
              <a:rect b="b" l="l" r="r" t="t"/>
              <a:pathLst>
                <a:path extrusionOk="0" h="455414" w="1040060">
                  <a:moveTo>
                    <a:pt x="1040061" y="0"/>
                  </a:moveTo>
                  <a:lnTo>
                    <a:pt x="0" y="184194"/>
                  </a:lnTo>
                  <a:lnTo>
                    <a:pt x="0" y="456550"/>
                  </a:lnTo>
                  <a:lnTo>
                    <a:pt x="1040061" y="272355"/>
                  </a:lnTo>
                  <a:lnTo>
                    <a:pt x="1040061" y="0"/>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 name="Google Shape;15;p2"/>
            <p:cNvSpPr/>
            <p:nvPr/>
          </p:nvSpPr>
          <p:spPr>
            <a:xfrm>
              <a:off x="2973586" y="6263466"/>
              <a:ext cx="1077258" cy="461367"/>
            </a:xfrm>
            <a:custGeom>
              <a:rect b="b" l="l" r="r" t="t"/>
              <a:pathLst>
                <a:path extrusionOk="0" h="461367" w="1077258">
                  <a:moveTo>
                    <a:pt x="0" y="189996"/>
                  </a:moveTo>
                  <a:lnTo>
                    <a:pt x="0" y="462351"/>
                  </a:lnTo>
                  <a:lnTo>
                    <a:pt x="1077259" y="272355"/>
                  </a:lnTo>
                  <a:lnTo>
                    <a:pt x="1077259" y="0"/>
                  </a:lnTo>
                  <a:lnTo>
                    <a:pt x="0" y="189996"/>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 name="Google Shape;16;p2"/>
            <p:cNvSpPr/>
            <p:nvPr/>
          </p:nvSpPr>
          <p:spPr>
            <a:xfrm>
              <a:off x="5531332" y="5949605"/>
              <a:ext cx="299073" cy="324445"/>
            </a:xfrm>
            <a:custGeom>
              <a:rect b="b" l="l" r="r" t="t"/>
              <a:pathLst>
                <a:path extrusionOk="0" h="324445" w="299073">
                  <a:moveTo>
                    <a:pt x="299073" y="0"/>
                  </a:moveTo>
                  <a:lnTo>
                    <a:pt x="0" y="52748"/>
                  </a:lnTo>
                  <a:lnTo>
                    <a:pt x="0" y="325103"/>
                  </a:lnTo>
                  <a:lnTo>
                    <a:pt x="299073" y="272355"/>
                  </a:lnTo>
                  <a:lnTo>
                    <a:pt x="299073"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 name="Google Shape;17;p2"/>
            <p:cNvSpPr/>
            <p:nvPr/>
          </p:nvSpPr>
          <p:spPr>
            <a:xfrm>
              <a:off x="3613394" y="5425142"/>
              <a:ext cx="557972" cy="370582"/>
            </a:xfrm>
            <a:custGeom>
              <a:rect b="b" l="l" r="r" t="t"/>
              <a:pathLst>
                <a:path extrusionOk="0" h="370582" w="557972">
                  <a:moveTo>
                    <a:pt x="0" y="98410"/>
                  </a:moveTo>
                  <a:lnTo>
                    <a:pt x="0" y="370765"/>
                  </a:lnTo>
                  <a:lnTo>
                    <a:pt x="557973" y="272355"/>
                  </a:lnTo>
                  <a:lnTo>
                    <a:pt x="557973" y="0"/>
                  </a:lnTo>
                  <a:lnTo>
                    <a:pt x="0" y="98410"/>
                  </a:lnTo>
                  <a:close/>
                </a:path>
              </a:pathLst>
            </a:custGeom>
            <a:gradFill>
              <a:gsLst>
                <a:gs pos="0">
                  <a:srgbClr val="FFFFFF">
                    <a:alpha val="4313"/>
                  </a:srgbClr>
                </a:gs>
                <a:gs pos="100000">
                  <a:srgbClr val="FFFFFF">
                    <a:alpha val="11372"/>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 name="Google Shape;18;p2"/>
            <p:cNvSpPr/>
            <p:nvPr/>
          </p:nvSpPr>
          <p:spPr>
            <a:xfrm>
              <a:off x="5636975" y="5677250"/>
              <a:ext cx="193430" cy="305097"/>
            </a:xfrm>
            <a:custGeom>
              <a:rect b="b" l="l" r="r" t="t"/>
              <a:pathLst>
                <a:path extrusionOk="0" h="305097" w="193430">
                  <a:moveTo>
                    <a:pt x="193430" y="0"/>
                  </a:moveTo>
                  <a:lnTo>
                    <a:pt x="0" y="34116"/>
                  </a:lnTo>
                  <a:lnTo>
                    <a:pt x="0" y="306471"/>
                  </a:lnTo>
                  <a:lnTo>
                    <a:pt x="193430" y="272355"/>
                  </a:lnTo>
                  <a:lnTo>
                    <a:pt x="193430"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9" name="Google Shape;19;p2"/>
          <p:cNvSpPr txBox="1"/>
          <p:nvPr>
            <p:ph type="ctrTitle"/>
          </p:nvPr>
        </p:nvSpPr>
        <p:spPr>
          <a:xfrm>
            <a:off x="457200" y="799275"/>
            <a:ext cx="5486400" cy="3182100"/>
          </a:xfrm>
          <a:prstGeom prst="rect">
            <a:avLst/>
          </a:prstGeom>
          <a:noFill/>
          <a:ln>
            <a:noFill/>
          </a:ln>
          <a:effectLst>
            <a:outerShdw blurRad="28575" rotWithShape="0" algn="bl" dir="5400000" dist="9525">
              <a:srgbClr val="00001A">
                <a:alpha val="14901"/>
              </a:srgbClr>
            </a:outerShdw>
          </a:effectLst>
        </p:spPr>
        <p:txBody>
          <a:bodyPr anchorCtr="0" anchor="t" bIns="0" lIns="0" spcFirstLastPara="1" rIns="0" wrap="square" tIns="0">
            <a:noAutofit/>
          </a:bodyPr>
          <a:lstStyle>
            <a:lvl1pPr lvl="0" algn="l">
              <a:lnSpc>
                <a:spcPct val="100000"/>
              </a:lnSpc>
              <a:spcBef>
                <a:spcPts val="0"/>
              </a:spcBef>
              <a:spcAft>
                <a:spcPts val="0"/>
              </a:spcAft>
              <a:buSzPts val="5800"/>
              <a:buNone/>
              <a:defRPr sz="5800"/>
            </a:lvl1pPr>
            <a:lvl2pPr lvl="1" algn="l">
              <a:lnSpc>
                <a:spcPct val="100000"/>
              </a:lnSpc>
              <a:spcBef>
                <a:spcPts val="0"/>
              </a:spcBef>
              <a:spcAft>
                <a:spcPts val="0"/>
              </a:spcAft>
              <a:buSzPts val="5800"/>
              <a:buNone/>
              <a:defRPr sz="5800"/>
            </a:lvl2pPr>
            <a:lvl3pPr lvl="2" algn="l">
              <a:lnSpc>
                <a:spcPct val="100000"/>
              </a:lnSpc>
              <a:spcBef>
                <a:spcPts val="0"/>
              </a:spcBef>
              <a:spcAft>
                <a:spcPts val="0"/>
              </a:spcAft>
              <a:buSzPts val="5800"/>
              <a:buNone/>
              <a:defRPr sz="5800"/>
            </a:lvl3pPr>
            <a:lvl4pPr lvl="3" algn="l">
              <a:lnSpc>
                <a:spcPct val="100000"/>
              </a:lnSpc>
              <a:spcBef>
                <a:spcPts val="0"/>
              </a:spcBef>
              <a:spcAft>
                <a:spcPts val="0"/>
              </a:spcAft>
              <a:buSzPts val="5800"/>
              <a:buNone/>
              <a:defRPr sz="5800"/>
            </a:lvl4pPr>
            <a:lvl5pPr lvl="4" algn="l">
              <a:lnSpc>
                <a:spcPct val="100000"/>
              </a:lnSpc>
              <a:spcBef>
                <a:spcPts val="0"/>
              </a:spcBef>
              <a:spcAft>
                <a:spcPts val="0"/>
              </a:spcAft>
              <a:buSzPts val="5800"/>
              <a:buNone/>
              <a:defRPr sz="5800"/>
            </a:lvl5pPr>
            <a:lvl6pPr lvl="5" algn="l">
              <a:lnSpc>
                <a:spcPct val="100000"/>
              </a:lnSpc>
              <a:spcBef>
                <a:spcPts val="0"/>
              </a:spcBef>
              <a:spcAft>
                <a:spcPts val="0"/>
              </a:spcAft>
              <a:buSzPts val="5800"/>
              <a:buNone/>
              <a:defRPr sz="5800"/>
            </a:lvl6pPr>
            <a:lvl7pPr lvl="6" algn="l">
              <a:lnSpc>
                <a:spcPct val="100000"/>
              </a:lnSpc>
              <a:spcBef>
                <a:spcPts val="0"/>
              </a:spcBef>
              <a:spcAft>
                <a:spcPts val="0"/>
              </a:spcAft>
              <a:buSzPts val="5800"/>
              <a:buNone/>
              <a:defRPr sz="5800"/>
            </a:lvl7pPr>
            <a:lvl8pPr lvl="7" algn="l">
              <a:lnSpc>
                <a:spcPct val="100000"/>
              </a:lnSpc>
              <a:spcBef>
                <a:spcPts val="0"/>
              </a:spcBef>
              <a:spcAft>
                <a:spcPts val="0"/>
              </a:spcAft>
              <a:buSzPts val="5800"/>
              <a:buNone/>
              <a:defRPr sz="5800"/>
            </a:lvl8pPr>
            <a:lvl9pPr lvl="8" algn="l">
              <a:lnSpc>
                <a:spcPct val="100000"/>
              </a:lnSpc>
              <a:spcBef>
                <a:spcPts val="0"/>
              </a:spcBef>
              <a:spcAft>
                <a:spcPts val="0"/>
              </a:spcAft>
              <a:buSzPts val="5800"/>
              <a:buNone/>
              <a:defRPr sz="5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26" name="Shape 126"/>
        <p:cNvGrpSpPr/>
        <p:nvPr/>
      </p:nvGrpSpPr>
      <p:grpSpPr>
        <a:xfrm>
          <a:off x="0" y="0"/>
          <a:ext cx="0" cy="0"/>
          <a:chOff x="0" y="0"/>
          <a:chExt cx="0" cy="0"/>
        </a:xfrm>
      </p:grpSpPr>
      <p:grpSp>
        <p:nvGrpSpPr>
          <p:cNvPr id="127" name="Google Shape;127;p11"/>
          <p:cNvGrpSpPr/>
          <p:nvPr/>
        </p:nvGrpSpPr>
        <p:grpSpPr>
          <a:xfrm>
            <a:off x="-121" y="-106"/>
            <a:ext cx="9143821" cy="5143317"/>
            <a:chOff x="2973586" y="2777133"/>
            <a:chExt cx="2856819" cy="1606935"/>
          </a:xfrm>
        </p:grpSpPr>
        <p:sp>
          <p:nvSpPr>
            <p:cNvPr id="128" name="Google Shape;128;p11"/>
            <p:cNvSpPr/>
            <p:nvPr/>
          </p:nvSpPr>
          <p:spPr>
            <a:xfrm>
              <a:off x="2973586" y="2944901"/>
              <a:ext cx="2856819" cy="1439167"/>
            </a:xfrm>
            <a:custGeom>
              <a:rect b="b" l="l" r="r" t="t"/>
              <a:pathLst>
                <a:path extrusionOk="0" h="1439167" w="2856819">
                  <a:moveTo>
                    <a:pt x="0" y="1439576"/>
                  </a:moveTo>
                  <a:lnTo>
                    <a:pt x="2856819" y="1439576"/>
                  </a:lnTo>
                  <a:lnTo>
                    <a:pt x="2856819" y="0"/>
                  </a:lnTo>
                  <a:lnTo>
                    <a:pt x="0" y="503855"/>
                  </a:lnTo>
                  <a:lnTo>
                    <a:pt x="0" y="143957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11"/>
            <p:cNvSpPr/>
            <p:nvPr/>
          </p:nvSpPr>
          <p:spPr>
            <a:xfrm>
              <a:off x="3669936" y="2777133"/>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11"/>
            <p:cNvSpPr/>
            <p:nvPr/>
          </p:nvSpPr>
          <p:spPr>
            <a:xfrm>
              <a:off x="2973586" y="2900141"/>
              <a:ext cx="249971" cy="211335"/>
            </a:xfrm>
            <a:custGeom>
              <a:rect b="b" l="l" r="r" t="t"/>
              <a:pathLst>
                <a:path extrusionOk="0" h="211335" w="249971">
                  <a:moveTo>
                    <a:pt x="0" y="44087"/>
                  </a:moveTo>
                  <a:lnTo>
                    <a:pt x="0" y="212263"/>
                  </a:lnTo>
                  <a:lnTo>
                    <a:pt x="249972" y="168176"/>
                  </a:lnTo>
                  <a:lnTo>
                    <a:pt x="249972" y="0"/>
                  </a:lnTo>
                  <a:lnTo>
                    <a:pt x="0" y="44087"/>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11"/>
            <p:cNvSpPr/>
            <p:nvPr/>
          </p:nvSpPr>
          <p:spPr>
            <a:xfrm>
              <a:off x="2973586" y="3176135"/>
              <a:ext cx="592194" cy="272355"/>
            </a:xfrm>
            <a:custGeom>
              <a:rect b="b" l="l" r="r" t="t"/>
              <a:pathLst>
                <a:path extrusionOk="0" h="272355" w="592194">
                  <a:moveTo>
                    <a:pt x="0" y="104445"/>
                  </a:moveTo>
                  <a:lnTo>
                    <a:pt x="0" y="272620"/>
                  </a:lnTo>
                  <a:lnTo>
                    <a:pt x="592195" y="168176"/>
                  </a:lnTo>
                  <a:lnTo>
                    <a:pt x="592195" y="0"/>
                  </a:lnTo>
                  <a:lnTo>
                    <a:pt x="0" y="104445"/>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11"/>
            <p:cNvSpPr/>
            <p:nvPr/>
          </p:nvSpPr>
          <p:spPr>
            <a:xfrm>
              <a:off x="5446520" y="2777133"/>
              <a:ext cx="383885" cy="235148"/>
            </a:xfrm>
            <a:custGeom>
              <a:rect b="b" l="l" r="r" t="t"/>
              <a:pathLst>
                <a:path extrusionOk="0" h="235148" w="383885">
                  <a:moveTo>
                    <a:pt x="383885" y="0"/>
                  </a:moveTo>
                  <a:lnTo>
                    <a:pt x="381571" y="0"/>
                  </a:lnTo>
                  <a:lnTo>
                    <a:pt x="0" y="67297"/>
                  </a:lnTo>
                  <a:lnTo>
                    <a:pt x="0" y="235473"/>
                  </a:lnTo>
                  <a:lnTo>
                    <a:pt x="383885" y="167768"/>
                  </a:lnTo>
                  <a:lnTo>
                    <a:pt x="383885"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11"/>
            <p:cNvSpPr/>
            <p:nvPr/>
          </p:nvSpPr>
          <p:spPr>
            <a:xfrm>
              <a:off x="2973586" y="2964659"/>
              <a:ext cx="837702" cy="315515"/>
            </a:xfrm>
            <a:custGeom>
              <a:rect b="b" l="l" r="r" t="t"/>
              <a:pathLst>
                <a:path extrusionOk="0" h="315515" w="837702">
                  <a:moveTo>
                    <a:pt x="0" y="147745"/>
                  </a:moveTo>
                  <a:lnTo>
                    <a:pt x="0" y="315920"/>
                  </a:lnTo>
                  <a:lnTo>
                    <a:pt x="837703" y="168176"/>
                  </a:lnTo>
                  <a:lnTo>
                    <a:pt x="837703" y="0"/>
                  </a:lnTo>
                  <a:lnTo>
                    <a:pt x="0" y="147745"/>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4" name="Google Shape;134;p11"/>
          <p:cNvSpPr txBox="1"/>
          <p:nvPr>
            <p:ph type="title"/>
          </p:nvPr>
        </p:nvSpPr>
        <p:spPr>
          <a:xfrm>
            <a:off x="457200" y="-100"/>
            <a:ext cx="5486400" cy="1814400"/>
          </a:xfrm>
          <a:prstGeom prst="rect">
            <a:avLst/>
          </a:prstGeom>
          <a:noFill/>
          <a:ln>
            <a:noFill/>
          </a:ln>
          <a:effectLst>
            <a:outerShdw blurRad="28575" rotWithShape="0" algn="bl" dir="5400000" dist="9525">
              <a:srgbClr val="00001A">
                <a:alpha val="14901"/>
              </a:srgbClr>
            </a:outerShdw>
          </a:effectLst>
        </p:spPr>
        <p:txBody>
          <a:bodyPr anchorCtr="0" anchor="ctr"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35" name="Google Shape;135;p11"/>
          <p:cNvSpPr txBox="1"/>
          <p:nvPr>
            <p:ph idx="1" type="body"/>
          </p:nvPr>
        </p:nvSpPr>
        <p:spPr>
          <a:xfrm>
            <a:off x="457200" y="2383150"/>
            <a:ext cx="2563500" cy="22197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36" name="Google Shape;136;p11"/>
          <p:cNvSpPr txBox="1"/>
          <p:nvPr>
            <p:ph idx="2" type="body"/>
          </p:nvPr>
        </p:nvSpPr>
        <p:spPr>
          <a:xfrm>
            <a:off x="3290238" y="2383150"/>
            <a:ext cx="2563500" cy="22197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37" name="Google Shape;137;p11"/>
          <p:cNvSpPr txBox="1"/>
          <p:nvPr>
            <p:ph idx="3" type="body"/>
          </p:nvPr>
        </p:nvSpPr>
        <p:spPr>
          <a:xfrm>
            <a:off x="6123300" y="2383150"/>
            <a:ext cx="2563500" cy="22197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38" name="Google Shape;138;p11"/>
          <p:cNvSpPr txBox="1"/>
          <p:nvPr>
            <p:ph idx="12" type="sldNum"/>
          </p:nvPr>
        </p:nvSpPr>
        <p:spPr>
          <a:xfrm>
            <a:off x="373100" y="46994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pt-BR"/>
              <a:t>‹#›</a:t>
            </a:fld>
            <a:endParaRPr/>
          </a:p>
        </p:txBody>
      </p:sp>
      <p:pic>
        <p:nvPicPr>
          <p:cNvPr id="139" name="Google Shape;139;p11"/>
          <p:cNvPicPr preferRelativeResize="0"/>
          <p:nvPr/>
        </p:nvPicPr>
        <p:blipFill rotWithShape="1">
          <a:blip r:embed="rId2">
            <a:alphaModFix/>
          </a:blip>
          <a:srcRect b="0" l="0" r="0" t="0"/>
          <a:stretch/>
        </p:blipFill>
        <p:spPr>
          <a:xfrm>
            <a:off x="130975" y="4490159"/>
            <a:ext cx="2604150" cy="57007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0" name="Shape 140"/>
        <p:cNvGrpSpPr/>
        <p:nvPr/>
      </p:nvGrpSpPr>
      <p:grpSpPr>
        <a:xfrm>
          <a:off x="0" y="0"/>
          <a:ext cx="0" cy="0"/>
          <a:chOff x="0" y="0"/>
          <a:chExt cx="0" cy="0"/>
        </a:xfrm>
      </p:grpSpPr>
      <p:grpSp>
        <p:nvGrpSpPr>
          <p:cNvPr id="141" name="Google Shape;141;p12"/>
          <p:cNvGrpSpPr/>
          <p:nvPr/>
        </p:nvGrpSpPr>
        <p:grpSpPr>
          <a:xfrm>
            <a:off x="-121" y="-106"/>
            <a:ext cx="9143821" cy="5143317"/>
            <a:chOff x="2973586" y="2777133"/>
            <a:chExt cx="2856819" cy="1606935"/>
          </a:xfrm>
        </p:grpSpPr>
        <p:sp>
          <p:nvSpPr>
            <p:cNvPr id="142" name="Google Shape;142;p12"/>
            <p:cNvSpPr/>
            <p:nvPr/>
          </p:nvSpPr>
          <p:spPr>
            <a:xfrm>
              <a:off x="2973586" y="2944901"/>
              <a:ext cx="2856819" cy="1439167"/>
            </a:xfrm>
            <a:custGeom>
              <a:rect b="b" l="l" r="r" t="t"/>
              <a:pathLst>
                <a:path extrusionOk="0" h="1439167" w="2856819">
                  <a:moveTo>
                    <a:pt x="0" y="1439576"/>
                  </a:moveTo>
                  <a:lnTo>
                    <a:pt x="2856819" y="1439576"/>
                  </a:lnTo>
                  <a:lnTo>
                    <a:pt x="2856819" y="0"/>
                  </a:lnTo>
                  <a:lnTo>
                    <a:pt x="0" y="503855"/>
                  </a:lnTo>
                  <a:lnTo>
                    <a:pt x="0" y="143957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12"/>
            <p:cNvSpPr/>
            <p:nvPr/>
          </p:nvSpPr>
          <p:spPr>
            <a:xfrm>
              <a:off x="3669936" y="2777133"/>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 name="Google Shape;144;p12"/>
            <p:cNvSpPr/>
            <p:nvPr/>
          </p:nvSpPr>
          <p:spPr>
            <a:xfrm>
              <a:off x="2973586" y="2900141"/>
              <a:ext cx="249971" cy="211335"/>
            </a:xfrm>
            <a:custGeom>
              <a:rect b="b" l="l" r="r" t="t"/>
              <a:pathLst>
                <a:path extrusionOk="0" h="211335" w="249971">
                  <a:moveTo>
                    <a:pt x="0" y="44087"/>
                  </a:moveTo>
                  <a:lnTo>
                    <a:pt x="0" y="212263"/>
                  </a:lnTo>
                  <a:lnTo>
                    <a:pt x="249972" y="168176"/>
                  </a:lnTo>
                  <a:lnTo>
                    <a:pt x="249972" y="0"/>
                  </a:lnTo>
                  <a:lnTo>
                    <a:pt x="0" y="44087"/>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12"/>
            <p:cNvSpPr/>
            <p:nvPr/>
          </p:nvSpPr>
          <p:spPr>
            <a:xfrm>
              <a:off x="2973586" y="3176135"/>
              <a:ext cx="592194" cy="272355"/>
            </a:xfrm>
            <a:custGeom>
              <a:rect b="b" l="l" r="r" t="t"/>
              <a:pathLst>
                <a:path extrusionOk="0" h="272355" w="592194">
                  <a:moveTo>
                    <a:pt x="0" y="104445"/>
                  </a:moveTo>
                  <a:lnTo>
                    <a:pt x="0" y="272620"/>
                  </a:lnTo>
                  <a:lnTo>
                    <a:pt x="592195" y="168176"/>
                  </a:lnTo>
                  <a:lnTo>
                    <a:pt x="592195" y="0"/>
                  </a:lnTo>
                  <a:lnTo>
                    <a:pt x="0" y="104445"/>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12"/>
            <p:cNvSpPr/>
            <p:nvPr/>
          </p:nvSpPr>
          <p:spPr>
            <a:xfrm>
              <a:off x="5446520" y="2777133"/>
              <a:ext cx="383885" cy="235148"/>
            </a:xfrm>
            <a:custGeom>
              <a:rect b="b" l="l" r="r" t="t"/>
              <a:pathLst>
                <a:path extrusionOk="0" h="235148" w="383885">
                  <a:moveTo>
                    <a:pt x="383885" y="0"/>
                  </a:moveTo>
                  <a:lnTo>
                    <a:pt x="381571" y="0"/>
                  </a:lnTo>
                  <a:lnTo>
                    <a:pt x="0" y="67297"/>
                  </a:lnTo>
                  <a:lnTo>
                    <a:pt x="0" y="235473"/>
                  </a:lnTo>
                  <a:lnTo>
                    <a:pt x="383885" y="167768"/>
                  </a:lnTo>
                  <a:lnTo>
                    <a:pt x="383885"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12"/>
            <p:cNvSpPr/>
            <p:nvPr/>
          </p:nvSpPr>
          <p:spPr>
            <a:xfrm>
              <a:off x="2973586" y="2964659"/>
              <a:ext cx="837702" cy="315515"/>
            </a:xfrm>
            <a:custGeom>
              <a:rect b="b" l="l" r="r" t="t"/>
              <a:pathLst>
                <a:path extrusionOk="0" h="315515" w="837702">
                  <a:moveTo>
                    <a:pt x="0" y="147745"/>
                  </a:moveTo>
                  <a:lnTo>
                    <a:pt x="0" y="315920"/>
                  </a:lnTo>
                  <a:lnTo>
                    <a:pt x="837703" y="168176"/>
                  </a:lnTo>
                  <a:lnTo>
                    <a:pt x="837703" y="0"/>
                  </a:lnTo>
                  <a:lnTo>
                    <a:pt x="0" y="147745"/>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48" name="Google Shape;148;p12"/>
          <p:cNvSpPr txBox="1"/>
          <p:nvPr>
            <p:ph type="title"/>
          </p:nvPr>
        </p:nvSpPr>
        <p:spPr>
          <a:xfrm>
            <a:off x="457200" y="-100"/>
            <a:ext cx="5486400" cy="1814400"/>
          </a:xfrm>
          <a:prstGeom prst="rect">
            <a:avLst/>
          </a:prstGeom>
          <a:noFill/>
          <a:ln>
            <a:noFill/>
          </a:ln>
          <a:effectLst>
            <a:outerShdw blurRad="28575" rotWithShape="0" algn="bl" dir="5400000" dist="9525">
              <a:srgbClr val="00001A">
                <a:alpha val="14901"/>
              </a:srgbClr>
            </a:outerShdw>
          </a:effectLst>
        </p:spPr>
        <p:txBody>
          <a:bodyPr anchorCtr="0" anchor="ctr"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49" name="Google Shape;149;p12"/>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pt-BR"/>
              <a:t>‹#›</a:t>
            </a:fld>
            <a:endParaRPr/>
          </a:p>
        </p:txBody>
      </p:sp>
      <p:pic>
        <p:nvPicPr>
          <p:cNvPr id="150" name="Google Shape;150;p12"/>
          <p:cNvPicPr preferRelativeResize="0"/>
          <p:nvPr/>
        </p:nvPicPr>
        <p:blipFill rotWithShape="1">
          <a:blip r:embed="rId2">
            <a:alphaModFix/>
          </a:blip>
          <a:srcRect b="0" l="0" r="0" t="0"/>
          <a:stretch/>
        </p:blipFill>
        <p:spPr>
          <a:xfrm>
            <a:off x="130975" y="4490159"/>
            <a:ext cx="2604150" cy="57007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51" name="Shape 151"/>
        <p:cNvGrpSpPr/>
        <p:nvPr/>
      </p:nvGrpSpPr>
      <p:grpSpPr>
        <a:xfrm>
          <a:off x="0" y="0"/>
          <a:ext cx="0" cy="0"/>
          <a:chOff x="0" y="0"/>
          <a:chExt cx="0" cy="0"/>
        </a:xfrm>
      </p:grpSpPr>
      <p:grpSp>
        <p:nvGrpSpPr>
          <p:cNvPr id="152" name="Google Shape;152;p13"/>
          <p:cNvGrpSpPr/>
          <p:nvPr/>
        </p:nvGrpSpPr>
        <p:grpSpPr>
          <a:xfrm>
            <a:off x="-121" y="0"/>
            <a:ext cx="9143821" cy="5144623"/>
            <a:chOff x="2973586" y="0"/>
            <a:chExt cx="2856819" cy="1607343"/>
          </a:xfrm>
        </p:grpSpPr>
        <p:sp>
          <p:nvSpPr>
            <p:cNvPr id="153" name="Google Shape;153;p13"/>
            <p:cNvSpPr/>
            <p:nvPr/>
          </p:nvSpPr>
          <p:spPr>
            <a:xfrm>
              <a:off x="2973586" y="0"/>
              <a:ext cx="2856819" cy="1607343"/>
            </a:xfrm>
            <a:custGeom>
              <a:rect b="b" l="l" r="r" t="t"/>
              <a:pathLst>
                <a:path extrusionOk="0" h="1607343" w="2856819">
                  <a:moveTo>
                    <a:pt x="0" y="1607344"/>
                  </a:moveTo>
                  <a:lnTo>
                    <a:pt x="2856819" y="1607344"/>
                  </a:lnTo>
                  <a:lnTo>
                    <a:pt x="2856819" y="0"/>
                  </a:lnTo>
                  <a:lnTo>
                    <a:pt x="2854505" y="0"/>
                  </a:lnTo>
                  <a:lnTo>
                    <a:pt x="0" y="503447"/>
                  </a:lnTo>
                  <a:lnTo>
                    <a:pt x="0" y="160734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13"/>
            <p:cNvSpPr/>
            <p:nvPr/>
          </p:nvSpPr>
          <p:spPr>
            <a:xfrm>
              <a:off x="2973586" y="278850"/>
              <a:ext cx="319904" cy="223242"/>
            </a:xfrm>
            <a:custGeom>
              <a:rect b="b" l="l" r="r" t="t"/>
              <a:pathLst>
                <a:path extrusionOk="0" h="223242" w="319904">
                  <a:moveTo>
                    <a:pt x="0" y="56421"/>
                  </a:moveTo>
                  <a:lnTo>
                    <a:pt x="0" y="224597"/>
                  </a:lnTo>
                  <a:lnTo>
                    <a:pt x="319904" y="168176"/>
                  </a:lnTo>
                  <a:lnTo>
                    <a:pt x="319904" y="0"/>
                  </a:lnTo>
                  <a:lnTo>
                    <a:pt x="0" y="56421"/>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 name="Google Shape;155;p13"/>
            <p:cNvSpPr/>
            <p:nvPr/>
          </p:nvSpPr>
          <p:spPr>
            <a:xfrm>
              <a:off x="4446633" y="0"/>
              <a:ext cx="1380795" cy="242589"/>
            </a:xfrm>
            <a:custGeom>
              <a:rect b="b" l="l" r="r" t="t"/>
              <a:pathLst>
                <a:path extrusionOk="0" h="242589" w="1380795">
                  <a:moveTo>
                    <a:pt x="427914" y="0"/>
                  </a:moveTo>
                  <a:lnTo>
                    <a:pt x="0" y="75471"/>
                  </a:lnTo>
                  <a:lnTo>
                    <a:pt x="0" y="243647"/>
                  </a:lnTo>
                  <a:lnTo>
                    <a:pt x="1381458" y="0"/>
                  </a:lnTo>
                  <a:lnTo>
                    <a:pt x="427914" y="0"/>
                  </a:lnTo>
                  <a:close/>
                </a:path>
              </a:pathLst>
            </a:custGeom>
            <a:gradFill>
              <a:gsLst>
                <a:gs pos="0">
                  <a:srgbClr val="FFFFFF">
                    <a:alpha val="4313"/>
                  </a:srgbClr>
                </a:gs>
                <a:gs pos="100000">
                  <a:srgbClr val="FFFFFF">
                    <a:alpha val="11372"/>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 name="Google Shape;156;p13"/>
            <p:cNvSpPr/>
            <p:nvPr/>
          </p:nvSpPr>
          <p:spPr>
            <a:xfrm>
              <a:off x="2973586" y="131406"/>
              <a:ext cx="202358" cy="202406"/>
            </a:xfrm>
            <a:custGeom>
              <a:rect b="b" l="l" r="r" t="t"/>
              <a:pathLst>
                <a:path extrusionOk="0" h="202406" w="202358">
                  <a:moveTo>
                    <a:pt x="0" y="35689"/>
                  </a:moveTo>
                  <a:lnTo>
                    <a:pt x="0" y="203865"/>
                  </a:lnTo>
                  <a:lnTo>
                    <a:pt x="202358" y="168176"/>
                  </a:lnTo>
                  <a:lnTo>
                    <a:pt x="202358" y="0"/>
                  </a:lnTo>
                  <a:lnTo>
                    <a:pt x="0" y="35689"/>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13"/>
            <p:cNvSpPr/>
            <p:nvPr/>
          </p:nvSpPr>
          <p:spPr>
            <a:xfrm>
              <a:off x="3669936" y="0"/>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58" name="Google Shape;158;p13"/>
          <p:cNvSpPr txBox="1"/>
          <p:nvPr>
            <p:ph idx="1" type="body"/>
          </p:nvPr>
        </p:nvSpPr>
        <p:spPr>
          <a:xfrm>
            <a:off x="457200" y="1844275"/>
            <a:ext cx="2190000" cy="27093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600"/>
              <a:buNone/>
              <a:defRPr sz="1600"/>
            </a:lvl1pPr>
          </a:lstStyle>
          <a:p/>
        </p:txBody>
      </p:sp>
      <p:sp>
        <p:nvSpPr>
          <p:cNvPr id="159" name="Google Shape;159;p13"/>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pt-BR"/>
              <a:t>‹#›</a:t>
            </a:fld>
            <a:endParaRPr/>
          </a:p>
        </p:txBody>
      </p:sp>
      <p:pic>
        <p:nvPicPr>
          <p:cNvPr id="160" name="Google Shape;160;p13"/>
          <p:cNvPicPr preferRelativeResize="0"/>
          <p:nvPr/>
        </p:nvPicPr>
        <p:blipFill rotWithShape="1">
          <a:blip r:embed="rId2">
            <a:alphaModFix/>
          </a:blip>
          <a:srcRect b="0" l="0" r="0" t="0"/>
          <a:stretch/>
        </p:blipFill>
        <p:spPr>
          <a:xfrm>
            <a:off x="130975" y="4490159"/>
            <a:ext cx="2604150" cy="57007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1" name="Shape 161"/>
        <p:cNvGrpSpPr/>
        <p:nvPr/>
      </p:nvGrpSpPr>
      <p:grpSpPr>
        <a:xfrm>
          <a:off x="0" y="0"/>
          <a:ext cx="0" cy="0"/>
          <a:chOff x="0" y="0"/>
          <a:chExt cx="0" cy="0"/>
        </a:xfrm>
      </p:grpSpPr>
      <p:grpSp>
        <p:nvGrpSpPr>
          <p:cNvPr id="162" name="Google Shape;162;p14"/>
          <p:cNvGrpSpPr/>
          <p:nvPr/>
        </p:nvGrpSpPr>
        <p:grpSpPr>
          <a:xfrm>
            <a:off x="-121" y="0"/>
            <a:ext cx="9143821" cy="5144623"/>
            <a:chOff x="2973586" y="0"/>
            <a:chExt cx="2856819" cy="1607343"/>
          </a:xfrm>
        </p:grpSpPr>
        <p:sp>
          <p:nvSpPr>
            <p:cNvPr id="163" name="Google Shape;163;p14"/>
            <p:cNvSpPr/>
            <p:nvPr/>
          </p:nvSpPr>
          <p:spPr>
            <a:xfrm>
              <a:off x="2973586" y="0"/>
              <a:ext cx="2856819" cy="1607343"/>
            </a:xfrm>
            <a:custGeom>
              <a:rect b="b" l="l" r="r" t="t"/>
              <a:pathLst>
                <a:path extrusionOk="0" h="1607343" w="2856819">
                  <a:moveTo>
                    <a:pt x="0" y="1607344"/>
                  </a:moveTo>
                  <a:lnTo>
                    <a:pt x="2856819" y="1607344"/>
                  </a:lnTo>
                  <a:lnTo>
                    <a:pt x="2856819" y="0"/>
                  </a:lnTo>
                  <a:lnTo>
                    <a:pt x="2854505" y="0"/>
                  </a:lnTo>
                  <a:lnTo>
                    <a:pt x="0" y="503447"/>
                  </a:lnTo>
                  <a:lnTo>
                    <a:pt x="0" y="160734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14"/>
            <p:cNvSpPr/>
            <p:nvPr/>
          </p:nvSpPr>
          <p:spPr>
            <a:xfrm>
              <a:off x="2973586" y="278850"/>
              <a:ext cx="319904" cy="223242"/>
            </a:xfrm>
            <a:custGeom>
              <a:rect b="b" l="l" r="r" t="t"/>
              <a:pathLst>
                <a:path extrusionOk="0" h="223242" w="319904">
                  <a:moveTo>
                    <a:pt x="0" y="56421"/>
                  </a:moveTo>
                  <a:lnTo>
                    <a:pt x="0" y="224597"/>
                  </a:lnTo>
                  <a:lnTo>
                    <a:pt x="319904" y="168176"/>
                  </a:lnTo>
                  <a:lnTo>
                    <a:pt x="319904" y="0"/>
                  </a:lnTo>
                  <a:lnTo>
                    <a:pt x="0" y="56421"/>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14"/>
            <p:cNvSpPr/>
            <p:nvPr/>
          </p:nvSpPr>
          <p:spPr>
            <a:xfrm>
              <a:off x="4446633" y="0"/>
              <a:ext cx="1380795" cy="242589"/>
            </a:xfrm>
            <a:custGeom>
              <a:rect b="b" l="l" r="r" t="t"/>
              <a:pathLst>
                <a:path extrusionOk="0" h="242589" w="1380795">
                  <a:moveTo>
                    <a:pt x="427914" y="0"/>
                  </a:moveTo>
                  <a:lnTo>
                    <a:pt x="0" y="75471"/>
                  </a:lnTo>
                  <a:lnTo>
                    <a:pt x="0" y="243647"/>
                  </a:lnTo>
                  <a:lnTo>
                    <a:pt x="1381458" y="0"/>
                  </a:lnTo>
                  <a:lnTo>
                    <a:pt x="427914" y="0"/>
                  </a:lnTo>
                  <a:close/>
                </a:path>
              </a:pathLst>
            </a:custGeom>
            <a:gradFill>
              <a:gsLst>
                <a:gs pos="0">
                  <a:srgbClr val="FFFFFF">
                    <a:alpha val="4313"/>
                  </a:srgbClr>
                </a:gs>
                <a:gs pos="100000">
                  <a:srgbClr val="FFFFFF">
                    <a:alpha val="11372"/>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14"/>
            <p:cNvSpPr/>
            <p:nvPr/>
          </p:nvSpPr>
          <p:spPr>
            <a:xfrm>
              <a:off x="2973586" y="131406"/>
              <a:ext cx="202358" cy="202406"/>
            </a:xfrm>
            <a:custGeom>
              <a:rect b="b" l="l" r="r" t="t"/>
              <a:pathLst>
                <a:path extrusionOk="0" h="202406" w="202358">
                  <a:moveTo>
                    <a:pt x="0" y="35689"/>
                  </a:moveTo>
                  <a:lnTo>
                    <a:pt x="0" y="203865"/>
                  </a:lnTo>
                  <a:lnTo>
                    <a:pt x="202358" y="168176"/>
                  </a:lnTo>
                  <a:lnTo>
                    <a:pt x="202358" y="0"/>
                  </a:lnTo>
                  <a:lnTo>
                    <a:pt x="0" y="35689"/>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14"/>
            <p:cNvSpPr/>
            <p:nvPr/>
          </p:nvSpPr>
          <p:spPr>
            <a:xfrm>
              <a:off x="3669936" y="0"/>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68" name="Google Shape;168;p14"/>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pt-BR"/>
              <a:t>‹#›</a:t>
            </a:fld>
            <a:endParaRPr/>
          </a:p>
        </p:txBody>
      </p:sp>
      <p:pic>
        <p:nvPicPr>
          <p:cNvPr id="169" name="Google Shape;169;p14"/>
          <p:cNvPicPr preferRelativeResize="0"/>
          <p:nvPr/>
        </p:nvPicPr>
        <p:blipFill rotWithShape="1">
          <a:blip r:embed="rId2">
            <a:alphaModFix/>
          </a:blip>
          <a:srcRect b="0" l="0" r="0" t="0"/>
          <a:stretch/>
        </p:blipFill>
        <p:spPr>
          <a:xfrm>
            <a:off x="130975" y="4490159"/>
            <a:ext cx="2604150" cy="57007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170" name="Shape 170"/>
        <p:cNvGrpSpPr/>
        <p:nvPr/>
      </p:nvGrpSpPr>
      <p:grpSpPr>
        <a:xfrm>
          <a:off x="0" y="0"/>
          <a:ext cx="0" cy="0"/>
          <a:chOff x="0" y="0"/>
          <a:chExt cx="0" cy="0"/>
        </a:xfrm>
      </p:grpSpPr>
      <p:sp>
        <p:nvSpPr>
          <p:cNvPr id="171" name="Google Shape;171;p15"/>
          <p:cNvSpPr/>
          <p:nvPr/>
        </p:nvSpPr>
        <p:spPr>
          <a:xfrm>
            <a:off x="2749050" y="748800"/>
            <a:ext cx="3645900" cy="364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2992950" y="992700"/>
            <a:ext cx="3158100" cy="3158100"/>
          </a:xfrm>
          <a:prstGeom prst="rect">
            <a:avLst/>
          </a:prstGeom>
          <a:solidFill>
            <a:srgbClr val="FFFFFF"/>
          </a:solidFill>
          <a:ln cap="flat" cmpd="sng" w="28575">
            <a:solidFill>
              <a:srgbClr val="00ACB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txBox="1"/>
          <p:nvPr>
            <p:ph type="ctrTitle"/>
          </p:nvPr>
        </p:nvSpPr>
        <p:spPr>
          <a:xfrm>
            <a:off x="3096250" y="1627200"/>
            <a:ext cx="2951400" cy="1584300"/>
          </a:xfrm>
          <a:prstGeom prst="rect">
            <a:avLst/>
          </a:prstGeom>
        </p:spPr>
        <p:txBody>
          <a:bodyPr anchorCtr="0" anchor="ctr" bIns="0" lIns="0" spcFirstLastPara="1" rIns="0" wrap="square" tIns="0">
            <a:noAutofit/>
          </a:bodyPr>
          <a:lstStyle>
            <a:lvl1pPr lvl="0" rtl="0" algn="ctr">
              <a:spcBef>
                <a:spcPts val="0"/>
              </a:spcBef>
              <a:spcAft>
                <a:spcPts val="0"/>
              </a:spcAft>
              <a:buClr>
                <a:srgbClr val="000000"/>
              </a:buClr>
              <a:buSzPts val="2400"/>
              <a:buFont typeface="Lato"/>
              <a:buNone/>
              <a:defRPr sz="2400">
                <a:solidFill>
                  <a:srgbClr val="000000"/>
                </a:solidFill>
                <a:latin typeface="Lato"/>
                <a:ea typeface="Lato"/>
                <a:cs typeface="Lato"/>
                <a:sym typeface="Lato"/>
              </a:defRPr>
            </a:lvl1pPr>
            <a:lvl2pPr lvl="1"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74" name="Google Shape;174;p15"/>
          <p:cNvSpPr txBox="1"/>
          <p:nvPr>
            <p:ph idx="1" type="subTitle"/>
          </p:nvPr>
        </p:nvSpPr>
        <p:spPr>
          <a:xfrm>
            <a:off x="3096363" y="3266930"/>
            <a:ext cx="2951400" cy="701400"/>
          </a:xfrm>
          <a:prstGeom prst="rect">
            <a:avLst/>
          </a:prstGeom>
        </p:spPr>
        <p:txBody>
          <a:bodyPr anchorCtr="0" anchor="b" bIns="0" lIns="0" spcFirstLastPara="1" rIns="0" wrap="square" tIns="0">
            <a:noAutofit/>
          </a:bodyPr>
          <a:lstStyle>
            <a:lvl1pPr lvl="0" rtl="0" algn="ctr">
              <a:lnSpc>
                <a:spcPct val="100000"/>
              </a:lnSpc>
              <a:spcBef>
                <a:spcPts val="600"/>
              </a:spcBef>
              <a:spcAft>
                <a:spcPts val="0"/>
              </a:spcAft>
              <a:buClr>
                <a:srgbClr val="000000"/>
              </a:buClr>
              <a:buSzPts val="1400"/>
              <a:buFont typeface="Playfair Display"/>
              <a:buNone/>
              <a:defRPr b="1" sz="1400">
                <a:solidFill>
                  <a:srgbClr val="000000"/>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75" name="Google Shape;175;p15"/>
          <p:cNvSpPr txBox="1"/>
          <p:nvPr>
            <p:ph idx="12" type="sldNum"/>
          </p:nvPr>
        </p:nvSpPr>
        <p:spPr>
          <a:xfrm>
            <a:off x="8490250" y="4681009"/>
            <a:ext cx="548700" cy="393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t-BR"/>
              <a:t>‹#›</a:t>
            </a:fld>
            <a:endParaRPr/>
          </a:p>
        </p:txBody>
      </p:sp>
      <p:pic>
        <p:nvPicPr>
          <p:cNvPr id="176" name="Google Shape;176;p15"/>
          <p:cNvPicPr preferRelativeResize="0"/>
          <p:nvPr/>
        </p:nvPicPr>
        <p:blipFill>
          <a:blip r:embed="rId2">
            <a:alphaModFix/>
          </a:blip>
          <a:stretch>
            <a:fillRect/>
          </a:stretch>
        </p:blipFill>
        <p:spPr>
          <a:xfrm>
            <a:off x="128575" y="4490301"/>
            <a:ext cx="2604013" cy="5700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0" name="Shape 20"/>
        <p:cNvGrpSpPr/>
        <p:nvPr/>
      </p:nvGrpSpPr>
      <p:grpSpPr>
        <a:xfrm>
          <a:off x="0" y="0"/>
          <a:ext cx="0" cy="0"/>
          <a:chOff x="0" y="0"/>
          <a:chExt cx="0" cy="0"/>
        </a:xfrm>
      </p:grpSpPr>
      <p:grpSp>
        <p:nvGrpSpPr>
          <p:cNvPr id="21" name="Google Shape;21;p3"/>
          <p:cNvGrpSpPr/>
          <p:nvPr/>
        </p:nvGrpSpPr>
        <p:grpSpPr>
          <a:xfrm>
            <a:off x="-121" y="-106"/>
            <a:ext cx="9143821" cy="5143317"/>
            <a:chOff x="2973586" y="2777133"/>
            <a:chExt cx="2856819" cy="1606935"/>
          </a:xfrm>
        </p:grpSpPr>
        <p:sp>
          <p:nvSpPr>
            <p:cNvPr id="22" name="Google Shape;22;p3"/>
            <p:cNvSpPr/>
            <p:nvPr/>
          </p:nvSpPr>
          <p:spPr>
            <a:xfrm>
              <a:off x="2973586" y="2944901"/>
              <a:ext cx="2856819" cy="1439167"/>
            </a:xfrm>
            <a:custGeom>
              <a:rect b="b" l="l" r="r" t="t"/>
              <a:pathLst>
                <a:path extrusionOk="0" h="1439167" w="2856819">
                  <a:moveTo>
                    <a:pt x="0" y="1439576"/>
                  </a:moveTo>
                  <a:lnTo>
                    <a:pt x="2856819" y="1439576"/>
                  </a:lnTo>
                  <a:lnTo>
                    <a:pt x="2856819" y="0"/>
                  </a:lnTo>
                  <a:lnTo>
                    <a:pt x="0" y="503855"/>
                  </a:lnTo>
                  <a:lnTo>
                    <a:pt x="0" y="143957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 name="Google Shape;23;p3"/>
            <p:cNvSpPr/>
            <p:nvPr/>
          </p:nvSpPr>
          <p:spPr>
            <a:xfrm>
              <a:off x="3669936" y="2777133"/>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 name="Google Shape;24;p3"/>
            <p:cNvSpPr/>
            <p:nvPr/>
          </p:nvSpPr>
          <p:spPr>
            <a:xfrm>
              <a:off x="2973586" y="2900141"/>
              <a:ext cx="249971" cy="211335"/>
            </a:xfrm>
            <a:custGeom>
              <a:rect b="b" l="l" r="r" t="t"/>
              <a:pathLst>
                <a:path extrusionOk="0" h="211335" w="249971">
                  <a:moveTo>
                    <a:pt x="0" y="44087"/>
                  </a:moveTo>
                  <a:lnTo>
                    <a:pt x="0" y="212263"/>
                  </a:lnTo>
                  <a:lnTo>
                    <a:pt x="249972" y="168176"/>
                  </a:lnTo>
                  <a:lnTo>
                    <a:pt x="249972" y="0"/>
                  </a:lnTo>
                  <a:lnTo>
                    <a:pt x="0" y="44087"/>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 name="Google Shape;25;p3"/>
            <p:cNvSpPr/>
            <p:nvPr/>
          </p:nvSpPr>
          <p:spPr>
            <a:xfrm>
              <a:off x="2973586" y="3176135"/>
              <a:ext cx="592194" cy="272355"/>
            </a:xfrm>
            <a:custGeom>
              <a:rect b="b" l="l" r="r" t="t"/>
              <a:pathLst>
                <a:path extrusionOk="0" h="272355" w="592194">
                  <a:moveTo>
                    <a:pt x="0" y="104445"/>
                  </a:moveTo>
                  <a:lnTo>
                    <a:pt x="0" y="272620"/>
                  </a:lnTo>
                  <a:lnTo>
                    <a:pt x="592195" y="168176"/>
                  </a:lnTo>
                  <a:lnTo>
                    <a:pt x="592195" y="0"/>
                  </a:lnTo>
                  <a:lnTo>
                    <a:pt x="0" y="104445"/>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 name="Google Shape;26;p3"/>
            <p:cNvSpPr/>
            <p:nvPr/>
          </p:nvSpPr>
          <p:spPr>
            <a:xfrm>
              <a:off x="5446520" y="2777133"/>
              <a:ext cx="383885" cy="235148"/>
            </a:xfrm>
            <a:custGeom>
              <a:rect b="b" l="l" r="r" t="t"/>
              <a:pathLst>
                <a:path extrusionOk="0" h="235148" w="383885">
                  <a:moveTo>
                    <a:pt x="383885" y="0"/>
                  </a:moveTo>
                  <a:lnTo>
                    <a:pt x="381571" y="0"/>
                  </a:lnTo>
                  <a:lnTo>
                    <a:pt x="0" y="67297"/>
                  </a:lnTo>
                  <a:lnTo>
                    <a:pt x="0" y="235473"/>
                  </a:lnTo>
                  <a:lnTo>
                    <a:pt x="383885" y="167768"/>
                  </a:lnTo>
                  <a:lnTo>
                    <a:pt x="383885"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 name="Google Shape;27;p3"/>
            <p:cNvSpPr/>
            <p:nvPr/>
          </p:nvSpPr>
          <p:spPr>
            <a:xfrm>
              <a:off x="2973586" y="2964659"/>
              <a:ext cx="837702" cy="315515"/>
            </a:xfrm>
            <a:custGeom>
              <a:rect b="b" l="l" r="r" t="t"/>
              <a:pathLst>
                <a:path extrusionOk="0" h="315515" w="837702">
                  <a:moveTo>
                    <a:pt x="0" y="147745"/>
                  </a:moveTo>
                  <a:lnTo>
                    <a:pt x="0" y="315920"/>
                  </a:lnTo>
                  <a:lnTo>
                    <a:pt x="837703" y="168176"/>
                  </a:lnTo>
                  <a:lnTo>
                    <a:pt x="837703" y="0"/>
                  </a:lnTo>
                  <a:lnTo>
                    <a:pt x="0" y="147745"/>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8" name="Google Shape;28;p3"/>
          <p:cNvSpPr txBox="1"/>
          <p:nvPr>
            <p:ph type="title"/>
          </p:nvPr>
        </p:nvSpPr>
        <p:spPr>
          <a:xfrm>
            <a:off x="457200" y="-100"/>
            <a:ext cx="5486400" cy="1814400"/>
          </a:xfrm>
          <a:prstGeom prst="rect">
            <a:avLst/>
          </a:prstGeom>
          <a:noFill/>
          <a:ln>
            <a:noFill/>
          </a:ln>
          <a:effectLst>
            <a:outerShdw blurRad="28575" rotWithShape="0" algn="bl" dir="5400000" dist="9525">
              <a:srgbClr val="00001A">
                <a:alpha val="14901"/>
              </a:srgbClr>
            </a:outerShdw>
          </a:effectLst>
        </p:spPr>
        <p:txBody>
          <a:bodyPr anchorCtr="0" anchor="ctr"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 name="Google Shape;29;p3"/>
          <p:cNvSpPr txBox="1"/>
          <p:nvPr>
            <p:ph idx="1" type="body"/>
          </p:nvPr>
        </p:nvSpPr>
        <p:spPr>
          <a:xfrm>
            <a:off x="3200375" y="1909300"/>
            <a:ext cx="2493600" cy="30165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30" name="Google Shape;30;p3"/>
          <p:cNvSpPr txBox="1"/>
          <p:nvPr>
            <p:ph idx="2" type="body"/>
          </p:nvPr>
        </p:nvSpPr>
        <p:spPr>
          <a:xfrm>
            <a:off x="6193205" y="1909300"/>
            <a:ext cx="2493600" cy="30165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31" name="Google Shape;31;p3"/>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pt-BR"/>
              <a:t>‹#›</a:t>
            </a:fld>
            <a:endParaRPr/>
          </a:p>
        </p:txBody>
      </p:sp>
      <p:pic>
        <p:nvPicPr>
          <p:cNvPr id="32" name="Google Shape;32;p3"/>
          <p:cNvPicPr preferRelativeResize="0"/>
          <p:nvPr/>
        </p:nvPicPr>
        <p:blipFill rotWithShape="1">
          <a:blip r:embed="rId2">
            <a:alphaModFix/>
          </a:blip>
          <a:srcRect b="0" l="0" r="0" t="0"/>
          <a:stretch/>
        </p:blipFill>
        <p:spPr>
          <a:xfrm>
            <a:off x="130975" y="4490159"/>
            <a:ext cx="2604150" cy="57007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3" name="Shape 33"/>
        <p:cNvGrpSpPr/>
        <p:nvPr/>
      </p:nvGrpSpPr>
      <p:grpSpPr>
        <a:xfrm>
          <a:off x="0" y="0"/>
          <a:ext cx="0" cy="0"/>
          <a:chOff x="0" y="0"/>
          <a:chExt cx="0" cy="0"/>
        </a:xfrm>
      </p:grpSpPr>
      <p:grpSp>
        <p:nvGrpSpPr>
          <p:cNvPr id="34" name="Google Shape;34;p4"/>
          <p:cNvGrpSpPr/>
          <p:nvPr/>
        </p:nvGrpSpPr>
        <p:grpSpPr>
          <a:xfrm>
            <a:off x="-121" y="-106"/>
            <a:ext cx="9143821" cy="5143317"/>
            <a:chOff x="2973586" y="2777133"/>
            <a:chExt cx="2856819" cy="1606935"/>
          </a:xfrm>
        </p:grpSpPr>
        <p:sp>
          <p:nvSpPr>
            <p:cNvPr id="35" name="Google Shape;35;p4"/>
            <p:cNvSpPr/>
            <p:nvPr/>
          </p:nvSpPr>
          <p:spPr>
            <a:xfrm>
              <a:off x="2973586" y="2944901"/>
              <a:ext cx="2856819" cy="1439167"/>
            </a:xfrm>
            <a:custGeom>
              <a:rect b="b" l="l" r="r" t="t"/>
              <a:pathLst>
                <a:path extrusionOk="0" h="1439167" w="2856819">
                  <a:moveTo>
                    <a:pt x="0" y="1439576"/>
                  </a:moveTo>
                  <a:lnTo>
                    <a:pt x="2856819" y="1439576"/>
                  </a:lnTo>
                  <a:lnTo>
                    <a:pt x="2856819" y="0"/>
                  </a:lnTo>
                  <a:lnTo>
                    <a:pt x="0" y="503855"/>
                  </a:lnTo>
                  <a:lnTo>
                    <a:pt x="0" y="143957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 name="Google Shape;36;p4"/>
            <p:cNvSpPr/>
            <p:nvPr/>
          </p:nvSpPr>
          <p:spPr>
            <a:xfrm>
              <a:off x="3669936" y="2777133"/>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 name="Google Shape;37;p4"/>
            <p:cNvSpPr/>
            <p:nvPr/>
          </p:nvSpPr>
          <p:spPr>
            <a:xfrm>
              <a:off x="2973586" y="2900141"/>
              <a:ext cx="249971" cy="211335"/>
            </a:xfrm>
            <a:custGeom>
              <a:rect b="b" l="l" r="r" t="t"/>
              <a:pathLst>
                <a:path extrusionOk="0" h="211335" w="249971">
                  <a:moveTo>
                    <a:pt x="0" y="44087"/>
                  </a:moveTo>
                  <a:lnTo>
                    <a:pt x="0" y="212263"/>
                  </a:lnTo>
                  <a:lnTo>
                    <a:pt x="249972" y="168176"/>
                  </a:lnTo>
                  <a:lnTo>
                    <a:pt x="249972" y="0"/>
                  </a:lnTo>
                  <a:lnTo>
                    <a:pt x="0" y="44087"/>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 name="Google Shape;38;p4"/>
            <p:cNvSpPr/>
            <p:nvPr/>
          </p:nvSpPr>
          <p:spPr>
            <a:xfrm>
              <a:off x="2973586" y="3176135"/>
              <a:ext cx="592194" cy="272355"/>
            </a:xfrm>
            <a:custGeom>
              <a:rect b="b" l="l" r="r" t="t"/>
              <a:pathLst>
                <a:path extrusionOk="0" h="272355" w="592194">
                  <a:moveTo>
                    <a:pt x="0" y="104445"/>
                  </a:moveTo>
                  <a:lnTo>
                    <a:pt x="0" y="272620"/>
                  </a:lnTo>
                  <a:lnTo>
                    <a:pt x="592195" y="168176"/>
                  </a:lnTo>
                  <a:lnTo>
                    <a:pt x="592195" y="0"/>
                  </a:lnTo>
                  <a:lnTo>
                    <a:pt x="0" y="104445"/>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 name="Google Shape;39;p4"/>
            <p:cNvSpPr/>
            <p:nvPr/>
          </p:nvSpPr>
          <p:spPr>
            <a:xfrm>
              <a:off x="5446520" y="2777133"/>
              <a:ext cx="383885" cy="235148"/>
            </a:xfrm>
            <a:custGeom>
              <a:rect b="b" l="l" r="r" t="t"/>
              <a:pathLst>
                <a:path extrusionOk="0" h="235148" w="383885">
                  <a:moveTo>
                    <a:pt x="383885" y="0"/>
                  </a:moveTo>
                  <a:lnTo>
                    <a:pt x="381571" y="0"/>
                  </a:lnTo>
                  <a:lnTo>
                    <a:pt x="0" y="67297"/>
                  </a:lnTo>
                  <a:lnTo>
                    <a:pt x="0" y="235473"/>
                  </a:lnTo>
                  <a:lnTo>
                    <a:pt x="383885" y="167768"/>
                  </a:lnTo>
                  <a:lnTo>
                    <a:pt x="383885"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 name="Google Shape;40;p4"/>
            <p:cNvSpPr/>
            <p:nvPr/>
          </p:nvSpPr>
          <p:spPr>
            <a:xfrm>
              <a:off x="2973586" y="2964659"/>
              <a:ext cx="837702" cy="315515"/>
            </a:xfrm>
            <a:custGeom>
              <a:rect b="b" l="l" r="r" t="t"/>
              <a:pathLst>
                <a:path extrusionOk="0" h="315515" w="837702">
                  <a:moveTo>
                    <a:pt x="0" y="147745"/>
                  </a:moveTo>
                  <a:lnTo>
                    <a:pt x="0" y="315920"/>
                  </a:lnTo>
                  <a:lnTo>
                    <a:pt x="837703" y="168176"/>
                  </a:lnTo>
                  <a:lnTo>
                    <a:pt x="837703" y="0"/>
                  </a:lnTo>
                  <a:lnTo>
                    <a:pt x="0" y="147745"/>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1" name="Google Shape;41;p4"/>
          <p:cNvSpPr txBox="1"/>
          <p:nvPr>
            <p:ph type="title"/>
          </p:nvPr>
        </p:nvSpPr>
        <p:spPr>
          <a:xfrm>
            <a:off x="457200" y="-100"/>
            <a:ext cx="5486400" cy="1814400"/>
          </a:xfrm>
          <a:prstGeom prst="rect">
            <a:avLst/>
          </a:prstGeom>
          <a:noFill/>
          <a:ln>
            <a:noFill/>
          </a:ln>
          <a:effectLst>
            <a:outerShdw blurRad="28575" rotWithShape="0" algn="bl" dir="5400000" dist="9525">
              <a:srgbClr val="00001A">
                <a:alpha val="14901"/>
              </a:srgbClr>
            </a:outerShdw>
          </a:effectLst>
        </p:spPr>
        <p:txBody>
          <a:bodyPr anchorCtr="0" anchor="ctr"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42" name="Google Shape;42;p4"/>
          <p:cNvSpPr txBox="1"/>
          <p:nvPr>
            <p:ph idx="1" type="body"/>
          </p:nvPr>
        </p:nvSpPr>
        <p:spPr>
          <a:xfrm>
            <a:off x="3200400" y="1909300"/>
            <a:ext cx="5486400" cy="27648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600"/>
              </a:spcBef>
              <a:spcAft>
                <a:spcPts val="0"/>
              </a:spcAft>
              <a:buClr>
                <a:srgbClr val="00ACB0"/>
              </a:buClr>
              <a:buSzPts val="2400"/>
              <a:buChar char="▰"/>
              <a:defRPr/>
            </a:lvl1pPr>
            <a:lvl2pPr indent="-381000" lvl="1" marL="914400" algn="l">
              <a:lnSpc>
                <a:spcPct val="115000"/>
              </a:lnSpc>
              <a:spcBef>
                <a:spcPts val="0"/>
              </a:spcBef>
              <a:spcAft>
                <a:spcPts val="0"/>
              </a:spcAft>
              <a:buSzPts val="2400"/>
              <a:buChar char="▰"/>
              <a:defRPr/>
            </a:lvl2pPr>
            <a:lvl3pPr indent="-381000" lvl="2" marL="1371600" algn="l">
              <a:lnSpc>
                <a:spcPct val="115000"/>
              </a:lnSpc>
              <a:spcBef>
                <a:spcPts val="0"/>
              </a:spcBef>
              <a:spcAft>
                <a:spcPts val="0"/>
              </a:spcAft>
              <a:buSzPts val="2400"/>
              <a:buChar char="▰"/>
              <a:defRPr/>
            </a:lvl3pPr>
            <a:lvl4pPr indent="-381000" lvl="3" marL="1828800" algn="l">
              <a:lnSpc>
                <a:spcPct val="115000"/>
              </a:lnSpc>
              <a:spcBef>
                <a:spcPts val="0"/>
              </a:spcBef>
              <a:spcAft>
                <a:spcPts val="0"/>
              </a:spcAft>
              <a:buSzPts val="2400"/>
              <a:buChar char="▰"/>
              <a:defRPr/>
            </a:lvl4pPr>
            <a:lvl5pPr indent="-381000" lvl="4" marL="2286000" algn="l">
              <a:lnSpc>
                <a:spcPct val="115000"/>
              </a:lnSpc>
              <a:spcBef>
                <a:spcPts val="0"/>
              </a:spcBef>
              <a:spcAft>
                <a:spcPts val="0"/>
              </a:spcAft>
              <a:buSzPts val="2400"/>
              <a:buChar char="▰"/>
              <a:defRPr/>
            </a:lvl5pPr>
            <a:lvl6pPr indent="-381000" lvl="5" marL="2743200" algn="l">
              <a:lnSpc>
                <a:spcPct val="115000"/>
              </a:lnSpc>
              <a:spcBef>
                <a:spcPts val="0"/>
              </a:spcBef>
              <a:spcAft>
                <a:spcPts val="0"/>
              </a:spcAft>
              <a:buSzPts val="2400"/>
              <a:buChar char="▰"/>
              <a:defRPr/>
            </a:lvl6pPr>
            <a:lvl7pPr indent="-381000" lvl="6" marL="3200400" algn="l">
              <a:lnSpc>
                <a:spcPct val="115000"/>
              </a:lnSpc>
              <a:spcBef>
                <a:spcPts val="0"/>
              </a:spcBef>
              <a:spcAft>
                <a:spcPts val="0"/>
              </a:spcAft>
              <a:buSzPts val="2400"/>
              <a:buChar char="▰"/>
              <a:defRPr/>
            </a:lvl7pPr>
            <a:lvl8pPr indent="-381000" lvl="7" marL="3657600" algn="l">
              <a:lnSpc>
                <a:spcPct val="115000"/>
              </a:lnSpc>
              <a:spcBef>
                <a:spcPts val="0"/>
              </a:spcBef>
              <a:spcAft>
                <a:spcPts val="0"/>
              </a:spcAft>
              <a:buSzPts val="2400"/>
              <a:buChar char="▰"/>
              <a:defRPr/>
            </a:lvl8pPr>
            <a:lvl9pPr indent="-381000" lvl="8" marL="4114800" algn="l">
              <a:lnSpc>
                <a:spcPct val="115000"/>
              </a:lnSpc>
              <a:spcBef>
                <a:spcPts val="0"/>
              </a:spcBef>
              <a:spcAft>
                <a:spcPts val="0"/>
              </a:spcAft>
              <a:buSzPts val="2400"/>
              <a:buChar char="▰"/>
              <a:defRPr/>
            </a:lvl9pPr>
          </a:lstStyle>
          <a:p/>
        </p:txBody>
      </p:sp>
      <p:sp>
        <p:nvSpPr>
          <p:cNvPr id="43" name="Google Shape;43;p4"/>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pt-BR"/>
              <a:t>‹#›</a:t>
            </a:fld>
            <a:endParaRPr/>
          </a:p>
        </p:txBody>
      </p:sp>
      <p:pic>
        <p:nvPicPr>
          <p:cNvPr id="44" name="Google Shape;44;p4"/>
          <p:cNvPicPr preferRelativeResize="0"/>
          <p:nvPr/>
        </p:nvPicPr>
        <p:blipFill rotWithShape="1">
          <a:blip r:embed="rId2">
            <a:alphaModFix/>
          </a:blip>
          <a:srcRect b="0" l="0" r="0" t="0"/>
          <a:stretch/>
        </p:blipFill>
        <p:spPr>
          <a:xfrm>
            <a:off x="130975" y="4490159"/>
            <a:ext cx="2604150" cy="57007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1">
  <p:cSld name="TITLE_AND_BODY_2">
    <p:spTree>
      <p:nvGrpSpPr>
        <p:cNvPr id="45" name="Shape 45"/>
        <p:cNvGrpSpPr/>
        <p:nvPr/>
      </p:nvGrpSpPr>
      <p:grpSpPr>
        <a:xfrm>
          <a:off x="0" y="0"/>
          <a:ext cx="0" cy="0"/>
          <a:chOff x="0" y="0"/>
          <a:chExt cx="0" cy="0"/>
        </a:xfrm>
      </p:grpSpPr>
      <p:grpSp>
        <p:nvGrpSpPr>
          <p:cNvPr id="46" name="Google Shape;46;p5"/>
          <p:cNvGrpSpPr/>
          <p:nvPr/>
        </p:nvGrpSpPr>
        <p:grpSpPr>
          <a:xfrm>
            <a:off x="-121" y="-106"/>
            <a:ext cx="9143821" cy="5143317"/>
            <a:chOff x="2973586" y="2777133"/>
            <a:chExt cx="2856819" cy="1606935"/>
          </a:xfrm>
        </p:grpSpPr>
        <p:sp>
          <p:nvSpPr>
            <p:cNvPr id="47" name="Google Shape;47;p5"/>
            <p:cNvSpPr/>
            <p:nvPr/>
          </p:nvSpPr>
          <p:spPr>
            <a:xfrm>
              <a:off x="2973586" y="2944901"/>
              <a:ext cx="2856819" cy="1439167"/>
            </a:xfrm>
            <a:custGeom>
              <a:rect b="b" l="l" r="r" t="t"/>
              <a:pathLst>
                <a:path extrusionOk="0" h="1439167" w="2856819">
                  <a:moveTo>
                    <a:pt x="0" y="1439576"/>
                  </a:moveTo>
                  <a:lnTo>
                    <a:pt x="2856819" y="1439576"/>
                  </a:lnTo>
                  <a:lnTo>
                    <a:pt x="2856819" y="0"/>
                  </a:lnTo>
                  <a:lnTo>
                    <a:pt x="0" y="503855"/>
                  </a:lnTo>
                  <a:lnTo>
                    <a:pt x="0" y="143957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 name="Google Shape;48;p5"/>
            <p:cNvSpPr/>
            <p:nvPr/>
          </p:nvSpPr>
          <p:spPr>
            <a:xfrm>
              <a:off x="3669936" y="2777133"/>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 name="Google Shape;49;p5"/>
            <p:cNvSpPr/>
            <p:nvPr/>
          </p:nvSpPr>
          <p:spPr>
            <a:xfrm>
              <a:off x="2973586" y="2900141"/>
              <a:ext cx="249971" cy="211335"/>
            </a:xfrm>
            <a:custGeom>
              <a:rect b="b" l="l" r="r" t="t"/>
              <a:pathLst>
                <a:path extrusionOk="0" h="211335" w="249971">
                  <a:moveTo>
                    <a:pt x="0" y="44087"/>
                  </a:moveTo>
                  <a:lnTo>
                    <a:pt x="0" y="212263"/>
                  </a:lnTo>
                  <a:lnTo>
                    <a:pt x="249972" y="168176"/>
                  </a:lnTo>
                  <a:lnTo>
                    <a:pt x="249972" y="0"/>
                  </a:lnTo>
                  <a:lnTo>
                    <a:pt x="0" y="44087"/>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 name="Google Shape;50;p5"/>
            <p:cNvSpPr/>
            <p:nvPr/>
          </p:nvSpPr>
          <p:spPr>
            <a:xfrm>
              <a:off x="2973586" y="3176135"/>
              <a:ext cx="592194" cy="272355"/>
            </a:xfrm>
            <a:custGeom>
              <a:rect b="b" l="l" r="r" t="t"/>
              <a:pathLst>
                <a:path extrusionOk="0" h="272355" w="592194">
                  <a:moveTo>
                    <a:pt x="0" y="104445"/>
                  </a:moveTo>
                  <a:lnTo>
                    <a:pt x="0" y="272620"/>
                  </a:lnTo>
                  <a:lnTo>
                    <a:pt x="592195" y="168176"/>
                  </a:lnTo>
                  <a:lnTo>
                    <a:pt x="592195" y="0"/>
                  </a:lnTo>
                  <a:lnTo>
                    <a:pt x="0" y="104445"/>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 name="Google Shape;51;p5"/>
            <p:cNvSpPr/>
            <p:nvPr/>
          </p:nvSpPr>
          <p:spPr>
            <a:xfrm>
              <a:off x="5446520" y="2777133"/>
              <a:ext cx="383885" cy="235148"/>
            </a:xfrm>
            <a:custGeom>
              <a:rect b="b" l="l" r="r" t="t"/>
              <a:pathLst>
                <a:path extrusionOk="0" h="235148" w="383885">
                  <a:moveTo>
                    <a:pt x="383885" y="0"/>
                  </a:moveTo>
                  <a:lnTo>
                    <a:pt x="381571" y="0"/>
                  </a:lnTo>
                  <a:lnTo>
                    <a:pt x="0" y="67297"/>
                  </a:lnTo>
                  <a:lnTo>
                    <a:pt x="0" y="235473"/>
                  </a:lnTo>
                  <a:lnTo>
                    <a:pt x="383885" y="167768"/>
                  </a:lnTo>
                  <a:lnTo>
                    <a:pt x="383885"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 name="Google Shape;52;p5"/>
            <p:cNvSpPr/>
            <p:nvPr/>
          </p:nvSpPr>
          <p:spPr>
            <a:xfrm>
              <a:off x="2973586" y="2964659"/>
              <a:ext cx="837702" cy="315515"/>
            </a:xfrm>
            <a:custGeom>
              <a:rect b="b" l="l" r="r" t="t"/>
              <a:pathLst>
                <a:path extrusionOk="0" h="315515" w="837702">
                  <a:moveTo>
                    <a:pt x="0" y="147745"/>
                  </a:moveTo>
                  <a:lnTo>
                    <a:pt x="0" y="315920"/>
                  </a:lnTo>
                  <a:lnTo>
                    <a:pt x="837703" y="168176"/>
                  </a:lnTo>
                  <a:lnTo>
                    <a:pt x="837703" y="0"/>
                  </a:lnTo>
                  <a:lnTo>
                    <a:pt x="0" y="147745"/>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3" name="Google Shape;53;p5"/>
          <p:cNvSpPr txBox="1"/>
          <p:nvPr>
            <p:ph type="title"/>
          </p:nvPr>
        </p:nvSpPr>
        <p:spPr>
          <a:xfrm>
            <a:off x="457200" y="-100"/>
            <a:ext cx="5486400" cy="1814400"/>
          </a:xfrm>
          <a:prstGeom prst="rect">
            <a:avLst/>
          </a:prstGeom>
          <a:noFill/>
          <a:ln>
            <a:noFill/>
          </a:ln>
          <a:effectLst>
            <a:outerShdw blurRad="28575" rotWithShape="0" algn="bl" dir="5400000" dist="9525">
              <a:srgbClr val="00001A">
                <a:alpha val="14900"/>
              </a:srgbClr>
            </a:outerShdw>
          </a:effectLst>
        </p:spPr>
        <p:txBody>
          <a:bodyPr anchorCtr="0" anchor="ctr" bIns="0" lIns="0" spcFirstLastPara="1" rIns="0" wrap="square" tIns="0">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54" name="Google Shape;54;p5"/>
          <p:cNvSpPr txBox="1"/>
          <p:nvPr>
            <p:ph idx="1" type="body"/>
          </p:nvPr>
        </p:nvSpPr>
        <p:spPr>
          <a:xfrm>
            <a:off x="3200400" y="1909300"/>
            <a:ext cx="5486400" cy="2764800"/>
          </a:xfrm>
          <a:prstGeom prst="rect">
            <a:avLst/>
          </a:prstGeom>
          <a:noFill/>
          <a:ln>
            <a:noFill/>
          </a:ln>
        </p:spPr>
        <p:txBody>
          <a:bodyPr anchorCtr="0" anchor="t" bIns="0" lIns="0" spcFirstLastPara="1" rIns="0" wrap="square" tIns="0">
            <a:noAutofit/>
          </a:bodyPr>
          <a:lstStyle>
            <a:lvl1pPr indent="-381000" lvl="0" marL="457200" rtl="0" algn="l">
              <a:lnSpc>
                <a:spcPct val="115000"/>
              </a:lnSpc>
              <a:spcBef>
                <a:spcPts val="600"/>
              </a:spcBef>
              <a:spcAft>
                <a:spcPts val="0"/>
              </a:spcAft>
              <a:buClr>
                <a:srgbClr val="00ACB0"/>
              </a:buClr>
              <a:buSzPts val="2400"/>
              <a:buChar char="▰"/>
              <a:defRPr/>
            </a:lvl1pPr>
            <a:lvl2pPr indent="-381000" lvl="1" marL="914400" rtl="0" algn="l">
              <a:lnSpc>
                <a:spcPct val="115000"/>
              </a:lnSpc>
              <a:spcBef>
                <a:spcPts val="0"/>
              </a:spcBef>
              <a:spcAft>
                <a:spcPts val="0"/>
              </a:spcAft>
              <a:buSzPts val="2400"/>
              <a:buChar char="▰"/>
              <a:defRPr/>
            </a:lvl2pPr>
            <a:lvl3pPr indent="-381000" lvl="2" marL="1371600" rtl="0" algn="l">
              <a:lnSpc>
                <a:spcPct val="115000"/>
              </a:lnSpc>
              <a:spcBef>
                <a:spcPts val="0"/>
              </a:spcBef>
              <a:spcAft>
                <a:spcPts val="0"/>
              </a:spcAft>
              <a:buSzPts val="2400"/>
              <a:buChar char="▰"/>
              <a:defRPr/>
            </a:lvl3pPr>
            <a:lvl4pPr indent="-381000" lvl="3" marL="1828800" rtl="0" algn="l">
              <a:lnSpc>
                <a:spcPct val="115000"/>
              </a:lnSpc>
              <a:spcBef>
                <a:spcPts val="0"/>
              </a:spcBef>
              <a:spcAft>
                <a:spcPts val="0"/>
              </a:spcAft>
              <a:buSzPts val="2400"/>
              <a:buChar char="▰"/>
              <a:defRPr/>
            </a:lvl4pPr>
            <a:lvl5pPr indent="-381000" lvl="4" marL="2286000" rtl="0" algn="l">
              <a:lnSpc>
                <a:spcPct val="115000"/>
              </a:lnSpc>
              <a:spcBef>
                <a:spcPts val="0"/>
              </a:spcBef>
              <a:spcAft>
                <a:spcPts val="0"/>
              </a:spcAft>
              <a:buSzPts val="2400"/>
              <a:buChar char="▰"/>
              <a:defRPr/>
            </a:lvl5pPr>
            <a:lvl6pPr indent="-381000" lvl="5" marL="2743200" rtl="0" algn="l">
              <a:lnSpc>
                <a:spcPct val="115000"/>
              </a:lnSpc>
              <a:spcBef>
                <a:spcPts val="0"/>
              </a:spcBef>
              <a:spcAft>
                <a:spcPts val="0"/>
              </a:spcAft>
              <a:buSzPts val="2400"/>
              <a:buChar char="▰"/>
              <a:defRPr/>
            </a:lvl6pPr>
            <a:lvl7pPr indent="-381000" lvl="6" marL="3200400" rtl="0" algn="l">
              <a:lnSpc>
                <a:spcPct val="115000"/>
              </a:lnSpc>
              <a:spcBef>
                <a:spcPts val="0"/>
              </a:spcBef>
              <a:spcAft>
                <a:spcPts val="0"/>
              </a:spcAft>
              <a:buSzPts val="2400"/>
              <a:buChar char="▰"/>
              <a:defRPr/>
            </a:lvl7pPr>
            <a:lvl8pPr indent="-381000" lvl="7" marL="3657600" rtl="0" algn="l">
              <a:lnSpc>
                <a:spcPct val="115000"/>
              </a:lnSpc>
              <a:spcBef>
                <a:spcPts val="0"/>
              </a:spcBef>
              <a:spcAft>
                <a:spcPts val="0"/>
              </a:spcAft>
              <a:buSzPts val="2400"/>
              <a:buChar char="▰"/>
              <a:defRPr/>
            </a:lvl8pPr>
            <a:lvl9pPr indent="-381000" lvl="8" marL="4114800" rtl="0" algn="l">
              <a:lnSpc>
                <a:spcPct val="115000"/>
              </a:lnSpc>
              <a:spcBef>
                <a:spcPts val="0"/>
              </a:spcBef>
              <a:spcAft>
                <a:spcPts val="0"/>
              </a:spcAft>
              <a:buSzPts val="2400"/>
              <a:buChar char="▰"/>
              <a:defRPr/>
            </a:lvl9pPr>
          </a:lstStyle>
          <a:p/>
        </p:txBody>
      </p:sp>
      <p:sp>
        <p:nvSpPr>
          <p:cNvPr id="55" name="Google Shape;55;p5"/>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BLANK_1">
    <p:spTree>
      <p:nvGrpSpPr>
        <p:cNvPr id="56" name="Shape 56"/>
        <p:cNvGrpSpPr/>
        <p:nvPr/>
      </p:nvGrpSpPr>
      <p:grpSpPr>
        <a:xfrm>
          <a:off x="0" y="0"/>
          <a:ext cx="0" cy="0"/>
          <a:chOff x="0" y="0"/>
          <a:chExt cx="0" cy="0"/>
        </a:xfrm>
      </p:grpSpPr>
      <p:grpSp>
        <p:nvGrpSpPr>
          <p:cNvPr id="57" name="Google Shape;57;p6"/>
          <p:cNvGrpSpPr/>
          <p:nvPr/>
        </p:nvGrpSpPr>
        <p:grpSpPr>
          <a:xfrm>
            <a:off x="-239" y="-202"/>
            <a:ext cx="9143821" cy="5143302"/>
            <a:chOff x="6316957" y="5250656"/>
            <a:chExt cx="2856819" cy="1606930"/>
          </a:xfrm>
        </p:grpSpPr>
        <p:sp>
          <p:nvSpPr>
            <p:cNvPr id="58" name="Google Shape;58;p6"/>
            <p:cNvSpPr/>
            <p:nvPr/>
          </p:nvSpPr>
          <p:spPr>
            <a:xfrm>
              <a:off x="6316957" y="6351571"/>
              <a:ext cx="2856819" cy="506015"/>
            </a:xfrm>
            <a:custGeom>
              <a:rect b="b" l="l" r="r" t="t"/>
              <a:pathLst>
                <a:path extrusionOk="0" h="506015" w="2856819">
                  <a:moveTo>
                    <a:pt x="0" y="506429"/>
                  </a:moveTo>
                  <a:lnTo>
                    <a:pt x="2856819" y="506429"/>
                  </a:lnTo>
                  <a:lnTo>
                    <a:pt x="2856819" y="0"/>
                  </a:lnTo>
                  <a:lnTo>
                    <a:pt x="0" y="503856"/>
                  </a:lnTo>
                  <a:lnTo>
                    <a:pt x="0" y="50642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 name="Google Shape;59;p6"/>
            <p:cNvSpPr/>
            <p:nvPr/>
          </p:nvSpPr>
          <p:spPr>
            <a:xfrm>
              <a:off x="7306428" y="5250656"/>
              <a:ext cx="1434361" cy="253007"/>
            </a:xfrm>
            <a:custGeom>
              <a:rect b="b" l="l" r="r" t="t"/>
              <a:pathLst>
                <a:path extrusionOk="0" h="253007" w="1434361">
                  <a:moveTo>
                    <a:pt x="481099" y="0"/>
                  </a:moveTo>
                  <a:lnTo>
                    <a:pt x="0" y="84851"/>
                  </a:lnTo>
                  <a:lnTo>
                    <a:pt x="0" y="253027"/>
                  </a:lnTo>
                  <a:lnTo>
                    <a:pt x="1434642" y="0"/>
                  </a:lnTo>
                  <a:lnTo>
                    <a:pt x="481099"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 name="Google Shape;60;p6"/>
            <p:cNvSpPr/>
            <p:nvPr/>
          </p:nvSpPr>
          <p:spPr>
            <a:xfrm>
              <a:off x="6316957" y="6512738"/>
              <a:ext cx="989471" cy="342304"/>
            </a:xfrm>
            <a:custGeom>
              <a:rect b="b" l="l" r="r" t="t"/>
              <a:pathLst>
                <a:path extrusionOk="0" h="342304" w="989471">
                  <a:moveTo>
                    <a:pt x="0" y="174513"/>
                  </a:moveTo>
                  <a:lnTo>
                    <a:pt x="0" y="342688"/>
                  </a:lnTo>
                  <a:lnTo>
                    <a:pt x="989471" y="168176"/>
                  </a:lnTo>
                  <a:lnTo>
                    <a:pt x="989471" y="0"/>
                  </a:lnTo>
                  <a:lnTo>
                    <a:pt x="0" y="174513"/>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 name="Google Shape;61;p6"/>
            <p:cNvSpPr/>
            <p:nvPr/>
          </p:nvSpPr>
          <p:spPr>
            <a:xfrm>
              <a:off x="8885118" y="6183395"/>
              <a:ext cx="288657" cy="218777"/>
            </a:xfrm>
            <a:custGeom>
              <a:rect b="b" l="l" r="r" t="t"/>
              <a:pathLst>
                <a:path extrusionOk="0" h="218777" w="288657">
                  <a:moveTo>
                    <a:pt x="288658" y="0"/>
                  </a:moveTo>
                  <a:lnTo>
                    <a:pt x="0" y="50911"/>
                  </a:lnTo>
                  <a:lnTo>
                    <a:pt x="0" y="219087"/>
                  </a:lnTo>
                  <a:lnTo>
                    <a:pt x="288658" y="168176"/>
                  </a:lnTo>
                  <a:lnTo>
                    <a:pt x="288658"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 name="Google Shape;62;p6"/>
            <p:cNvSpPr/>
            <p:nvPr/>
          </p:nvSpPr>
          <p:spPr>
            <a:xfrm>
              <a:off x="6316957" y="6431950"/>
              <a:ext cx="493991" cy="254496"/>
            </a:xfrm>
            <a:custGeom>
              <a:rect b="b" l="l" r="r" t="t"/>
              <a:pathLst>
                <a:path extrusionOk="0" h="254496" w="493991">
                  <a:moveTo>
                    <a:pt x="0" y="87125"/>
                  </a:moveTo>
                  <a:lnTo>
                    <a:pt x="0" y="255301"/>
                  </a:lnTo>
                  <a:lnTo>
                    <a:pt x="493992" y="168176"/>
                  </a:lnTo>
                  <a:lnTo>
                    <a:pt x="493992" y="0"/>
                  </a:lnTo>
                  <a:lnTo>
                    <a:pt x="0" y="87125"/>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 name="Google Shape;63;p6"/>
            <p:cNvSpPr/>
            <p:nvPr/>
          </p:nvSpPr>
          <p:spPr>
            <a:xfrm>
              <a:off x="9029447" y="6015219"/>
              <a:ext cx="144328" cy="193476"/>
            </a:xfrm>
            <a:custGeom>
              <a:rect b="b" l="l" r="r" t="t"/>
              <a:pathLst>
                <a:path extrusionOk="0" h="193476" w="144328">
                  <a:moveTo>
                    <a:pt x="144329" y="0"/>
                  </a:moveTo>
                  <a:lnTo>
                    <a:pt x="0" y="25456"/>
                  </a:lnTo>
                  <a:lnTo>
                    <a:pt x="0" y="193632"/>
                  </a:lnTo>
                  <a:lnTo>
                    <a:pt x="144329" y="168176"/>
                  </a:lnTo>
                  <a:lnTo>
                    <a:pt x="144329"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 name="Google Shape;64;p6"/>
            <p:cNvSpPr/>
            <p:nvPr/>
          </p:nvSpPr>
          <p:spPr>
            <a:xfrm>
              <a:off x="8224479" y="5847043"/>
              <a:ext cx="949297" cy="334863"/>
            </a:xfrm>
            <a:custGeom>
              <a:rect b="b" l="l" r="r" t="t"/>
              <a:pathLst>
                <a:path extrusionOk="0" h="334863" w="949297">
                  <a:moveTo>
                    <a:pt x="949297" y="0"/>
                  </a:moveTo>
                  <a:lnTo>
                    <a:pt x="0" y="167427"/>
                  </a:lnTo>
                  <a:lnTo>
                    <a:pt x="0" y="335603"/>
                  </a:lnTo>
                  <a:lnTo>
                    <a:pt x="949297" y="168176"/>
                  </a:lnTo>
                  <a:lnTo>
                    <a:pt x="949297" y="0"/>
                  </a:lnTo>
                  <a:close/>
                </a:path>
              </a:pathLst>
            </a:custGeom>
            <a:gradFill>
              <a:gsLst>
                <a:gs pos="0">
                  <a:srgbClr val="FFFFFF">
                    <a:alpha val="4313"/>
                  </a:srgbClr>
                </a:gs>
                <a:gs pos="100000">
                  <a:srgbClr val="FFFFFF">
                    <a:alpha val="11372"/>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 name="Google Shape;65;p6"/>
            <p:cNvSpPr/>
            <p:nvPr/>
          </p:nvSpPr>
          <p:spPr>
            <a:xfrm>
              <a:off x="6677035" y="5840035"/>
              <a:ext cx="629392" cy="278308"/>
            </a:xfrm>
            <a:custGeom>
              <a:rect b="b" l="l" r="r" t="t"/>
              <a:pathLst>
                <a:path extrusionOk="0" h="278308" w="629392">
                  <a:moveTo>
                    <a:pt x="0" y="111005"/>
                  </a:moveTo>
                  <a:lnTo>
                    <a:pt x="0" y="279181"/>
                  </a:lnTo>
                  <a:lnTo>
                    <a:pt x="629393" y="168176"/>
                  </a:lnTo>
                  <a:lnTo>
                    <a:pt x="629393" y="0"/>
                  </a:lnTo>
                  <a:lnTo>
                    <a:pt x="0" y="111005"/>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 name="Google Shape;66;p6"/>
            <p:cNvSpPr/>
            <p:nvPr/>
          </p:nvSpPr>
          <p:spPr>
            <a:xfrm>
              <a:off x="6316957" y="5716734"/>
              <a:ext cx="735035" cy="297656"/>
            </a:xfrm>
            <a:custGeom>
              <a:rect b="b" l="l" r="r" t="t"/>
              <a:pathLst>
                <a:path extrusionOk="0" h="297656" w="735035">
                  <a:moveTo>
                    <a:pt x="0" y="129638"/>
                  </a:moveTo>
                  <a:lnTo>
                    <a:pt x="0" y="297814"/>
                  </a:lnTo>
                  <a:lnTo>
                    <a:pt x="735036" y="168176"/>
                  </a:lnTo>
                  <a:lnTo>
                    <a:pt x="735036" y="0"/>
                  </a:lnTo>
                  <a:lnTo>
                    <a:pt x="0" y="129638"/>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 name="Google Shape;67;p6"/>
            <p:cNvSpPr/>
            <p:nvPr/>
          </p:nvSpPr>
          <p:spPr>
            <a:xfrm>
              <a:off x="8703591" y="5342516"/>
              <a:ext cx="470184" cy="250031"/>
            </a:xfrm>
            <a:custGeom>
              <a:rect b="b" l="l" r="r" t="t"/>
              <a:pathLst>
                <a:path extrusionOk="0" h="250031" w="470184">
                  <a:moveTo>
                    <a:pt x="470185" y="0"/>
                  </a:moveTo>
                  <a:lnTo>
                    <a:pt x="0" y="82927"/>
                  </a:lnTo>
                  <a:lnTo>
                    <a:pt x="0" y="251103"/>
                  </a:lnTo>
                  <a:lnTo>
                    <a:pt x="470185" y="168176"/>
                  </a:lnTo>
                  <a:lnTo>
                    <a:pt x="470185" y="0"/>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8" name="Google Shape;68;p6"/>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bg>
      <p:bgPr>
        <a:gradFill>
          <a:gsLst>
            <a:gs pos="0">
              <a:srgbClr val="087995"/>
            </a:gs>
            <a:gs pos="100000">
              <a:srgbClr val="00ACB0"/>
            </a:gs>
          </a:gsLst>
          <a:lin ang="0" scaled="0"/>
        </a:gradFill>
      </p:bgPr>
    </p:bg>
    <p:spTree>
      <p:nvGrpSpPr>
        <p:cNvPr id="69" name="Shape 69"/>
        <p:cNvGrpSpPr/>
        <p:nvPr/>
      </p:nvGrpSpPr>
      <p:grpSpPr>
        <a:xfrm>
          <a:off x="0" y="0"/>
          <a:ext cx="0" cy="0"/>
          <a:chOff x="0" y="0"/>
          <a:chExt cx="0" cy="0"/>
        </a:xfrm>
      </p:grpSpPr>
      <p:sp>
        <p:nvSpPr>
          <p:cNvPr id="70" name="Google Shape;70;p7"/>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7"/>
          <p:cNvSpPr txBox="1"/>
          <p:nvPr>
            <p:ph type="ctrTitle"/>
          </p:nvPr>
        </p:nvSpPr>
        <p:spPr>
          <a:xfrm>
            <a:off x="311700" y="392150"/>
            <a:ext cx="8520600" cy="2690400"/>
          </a:xfrm>
          <a:prstGeom prst="rect">
            <a:avLst/>
          </a:prstGeom>
          <a:noFill/>
          <a:ln>
            <a:noFill/>
          </a:ln>
          <a:effectLst>
            <a:outerShdw blurRad="28575" rotWithShape="0" algn="bl" dir="5400000" dist="9525">
              <a:srgbClr val="00001A">
                <a:alpha val="14901"/>
              </a:srgbClr>
            </a:outerShdw>
          </a:effectLst>
        </p:spPr>
        <p:txBody>
          <a:bodyPr anchorCtr="0" anchor="ctr" bIns="0" lIns="0" spcFirstLastPara="1" rIns="0" wrap="square" tIns="0">
            <a:noAutofit/>
          </a:bodyPr>
          <a:lstStyle>
            <a:lvl1pPr lvl="0" algn="ctr">
              <a:lnSpc>
                <a:spcPct val="100000"/>
              </a:lnSpc>
              <a:spcBef>
                <a:spcPts val="0"/>
              </a:spcBef>
              <a:spcAft>
                <a:spcPts val="0"/>
              </a:spcAft>
              <a:buClr>
                <a:srgbClr val="000000"/>
              </a:buClr>
              <a:buSzPts val="8000"/>
              <a:buNone/>
              <a:defRPr sz="8000">
                <a:solidFill>
                  <a:srgbClr val="000000"/>
                </a:solidFill>
              </a:defRPr>
            </a:lvl1pPr>
            <a:lvl2pPr lvl="1" algn="ctr">
              <a:lnSpc>
                <a:spcPct val="100000"/>
              </a:lnSpc>
              <a:spcBef>
                <a:spcPts val="0"/>
              </a:spcBef>
              <a:spcAft>
                <a:spcPts val="0"/>
              </a:spcAft>
              <a:buClr>
                <a:srgbClr val="000000"/>
              </a:buClr>
              <a:buSzPts val="8000"/>
              <a:buNone/>
              <a:defRPr sz="8000">
                <a:solidFill>
                  <a:srgbClr val="000000"/>
                </a:solidFill>
              </a:defRPr>
            </a:lvl2pPr>
            <a:lvl3pPr lvl="2" algn="ctr">
              <a:lnSpc>
                <a:spcPct val="100000"/>
              </a:lnSpc>
              <a:spcBef>
                <a:spcPts val="0"/>
              </a:spcBef>
              <a:spcAft>
                <a:spcPts val="0"/>
              </a:spcAft>
              <a:buClr>
                <a:srgbClr val="000000"/>
              </a:buClr>
              <a:buSzPts val="8000"/>
              <a:buNone/>
              <a:defRPr sz="8000">
                <a:solidFill>
                  <a:srgbClr val="000000"/>
                </a:solidFill>
              </a:defRPr>
            </a:lvl3pPr>
            <a:lvl4pPr lvl="3" algn="ctr">
              <a:lnSpc>
                <a:spcPct val="100000"/>
              </a:lnSpc>
              <a:spcBef>
                <a:spcPts val="0"/>
              </a:spcBef>
              <a:spcAft>
                <a:spcPts val="0"/>
              </a:spcAft>
              <a:buClr>
                <a:srgbClr val="000000"/>
              </a:buClr>
              <a:buSzPts val="8000"/>
              <a:buNone/>
              <a:defRPr sz="8000">
                <a:solidFill>
                  <a:srgbClr val="000000"/>
                </a:solidFill>
              </a:defRPr>
            </a:lvl4pPr>
            <a:lvl5pPr lvl="4" algn="ctr">
              <a:lnSpc>
                <a:spcPct val="100000"/>
              </a:lnSpc>
              <a:spcBef>
                <a:spcPts val="0"/>
              </a:spcBef>
              <a:spcAft>
                <a:spcPts val="0"/>
              </a:spcAft>
              <a:buClr>
                <a:srgbClr val="000000"/>
              </a:buClr>
              <a:buSzPts val="8000"/>
              <a:buNone/>
              <a:defRPr sz="8000">
                <a:solidFill>
                  <a:srgbClr val="000000"/>
                </a:solidFill>
              </a:defRPr>
            </a:lvl5pPr>
            <a:lvl6pPr lvl="5" algn="ctr">
              <a:lnSpc>
                <a:spcPct val="100000"/>
              </a:lnSpc>
              <a:spcBef>
                <a:spcPts val="0"/>
              </a:spcBef>
              <a:spcAft>
                <a:spcPts val="0"/>
              </a:spcAft>
              <a:buClr>
                <a:srgbClr val="000000"/>
              </a:buClr>
              <a:buSzPts val="8000"/>
              <a:buNone/>
              <a:defRPr sz="8000">
                <a:solidFill>
                  <a:srgbClr val="000000"/>
                </a:solidFill>
              </a:defRPr>
            </a:lvl6pPr>
            <a:lvl7pPr lvl="6" algn="ctr">
              <a:lnSpc>
                <a:spcPct val="100000"/>
              </a:lnSpc>
              <a:spcBef>
                <a:spcPts val="0"/>
              </a:spcBef>
              <a:spcAft>
                <a:spcPts val="0"/>
              </a:spcAft>
              <a:buClr>
                <a:srgbClr val="000000"/>
              </a:buClr>
              <a:buSzPts val="8000"/>
              <a:buNone/>
              <a:defRPr sz="8000">
                <a:solidFill>
                  <a:srgbClr val="000000"/>
                </a:solidFill>
              </a:defRPr>
            </a:lvl7pPr>
            <a:lvl8pPr lvl="7" algn="ctr">
              <a:lnSpc>
                <a:spcPct val="100000"/>
              </a:lnSpc>
              <a:spcBef>
                <a:spcPts val="0"/>
              </a:spcBef>
              <a:spcAft>
                <a:spcPts val="0"/>
              </a:spcAft>
              <a:buClr>
                <a:srgbClr val="000000"/>
              </a:buClr>
              <a:buSzPts val="8000"/>
              <a:buNone/>
              <a:defRPr sz="8000">
                <a:solidFill>
                  <a:srgbClr val="000000"/>
                </a:solidFill>
              </a:defRPr>
            </a:lvl8pPr>
            <a:lvl9pPr lvl="8" algn="ctr">
              <a:lnSpc>
                <a:spcPct val="100000"/>
              </a:lnSpc>
              <a:spcBef>
                <a:spcPts val="0"/>
              </a:spcBef>
              <a:spcAft>
                <a:spcPts val="0"/>
              </a:spcAft>
              <a:buClr>
                <a:srgbClr val="000000"/>
              </a:buClr>
              <a:buSzPts val="8000"/>
              <a:buNone/>
              <a:defRPr sz="8000">
                <a:solidFill>
                  <a:srgbClr val="000000"/>
                </a:solidFill>
              </a:defRPr>
            </a:lvl9pPr>
          </a:lstStyle>
          <a:p/>
        </p:txBody>
      </p:sp>
      <p:sp>
        <p:nvSpPr>
          <p:cNvPr id="72" name="Google Shape;72;p7"/>
          <p:cNvSpPr txBox="1"/>
          <p:nvPr>
            <p:ph idx="1" type="subTitle"/>
          </p:nvPr>
        </p:nvSpPr>
        <p:spPr>
          <a:xfrm>
            <a:off x="311700" y="3890400"/>
            <a:ext cx="8520600" cy="706200"/>
          </a:xfrm>
          <a:prstGeom prst="rect">
            <a:avLst/>
          </a:prstGeom>
          <a:noFill/>
          <a:ln>
            <a:noFill/>
          </a:ln>
        </p:spPr>
        <p:txBody>
          <a:bodyPr anchorCtr="0" anchor="ctr" bIns="0" lIns="0" spcFirstLastPara="1" rIns="0" wrap="square" tIns="0">
            <a:noAutofit/>
          </a:bodyPr>
          <a:lstStyle>
            <a:lvl1pPr lvl="0" algn="ctr">
              <a:lnSpc>
                <a:spcPct val="100000"/>
              </a:lnSpc>
              <a:spcBef>
                <a:spcPts val="600"/>
              </a:spcBef>
              <a:spcAft>
                <a:spcPts val="0"/>
              </a:spcAft>
              <a:buClr>
                <a:srgbClr val="FFFFFF"/>
              </a:buClr>
              <a:buSzPts val="2100"/>
              <a:buNone/>
              <a:defRPr b="1" sz="2100">
                <a:solidFill>
                  <a:srgbClr val="FFFFFF"/>
                </a:solidFill>
              </a:defRPr>
            </a:lvl1pPr>
            <a:lvl2pPr lvl="1" algn="ctr">
              <a:lnSpc>
                <a:spcPct val="100000"/>
              </a:lnSpc>
              <a:spcBef>
                <a:spcPts val="0"/>
              </a:spcBef>
              <a:spcAft>
                <a:spcPts val="0"/>
              </a:spcAft>
              <a:buClr>
                <a:srgbClr val="FFFFFF"/>
              </a:buClr>
              <a:buSzPts val="2100"/>
              <a:buNone/>
              <a:defRPr b="1" sz="2100">
                <a:solidFill>
                  <a:srgbClr val="FFFFFF"/>
                </a:solidFill>
              </a:defRPr>
            </a:lvl2pPr>
            <a:lvl3pPr lvl="2" algn="ctr">
              <a:lnSpc>
                <a:spcPct val="100000"/>
              </a:lnSpc>
              <a:spcBef>
                <a:spcPts val="0"/>
              </a:spcBef>
              <a:spcAft>
                <a:spcPts val="0"/>
              </a:spcAft>
              <a:buClr>
                <a:srgbClr val="FFFFFF"/>
              </a:buClr>
              <a:buSzPts val="2100"/>
              <a:buNone/>
              <a:defRPr b="1" sz="2100">
                <a:solidFill>
                  <a:srgbClr val="FFFFFF"/>
                </a:solidFill>
              </a:defRPr>
            </a:lvl3pPr>
            <a:lvl4pPr lvl="3" algn="ctr">
              <a:lnSpc>
                <a:spcPct val="100000"/>
              </a:lnSpc>
              <a:spcBef>
                <a:spcPts val="0"/>
              </a:spcBef>
              <a:spcAft>
                <a:spcPts val="0"/>
              </a:spcAft>
              <a:buClr>
                <a:srgbClr val="FFFFFF"/>
              </a:buClr>
              <a:buSzPts val="2100"/>
              <a:buNone/>
              <a:defRPr b="1" sz="2100">
                <a:solidFill>
                  <a:srgbClr val="FFFFFF"/>
                </a:solidFill>
              </a:defRPr>
            </a:lvl4pPr>
            <a:lvl5pPr lvl="4" algn="ctr">
              <a:lnSpc>
                <a:spcPct val="100000"/>
              </a:lnSpc>
              <a:spcBef>
                <a:spcPts val="0"/>
              </a:spcBef>
              <a:spcAft>
                <a:spcPts val="0"/>
              </a:spcAft>
              <a:buClr>
                <a:srgbClr val="FFFFFF"/>
              </a:buClr>
              <a:buSzPts val="2100"/>
              <a:buNone/>
              <a:defRPr b="1" sz="2100">
                <a:solidFill>
                  <a:srgbClr val="FFFFFF"/>
                </a:solidFill>
              </a:defRPr>
            </a:lvl5pPr>
            <a:lvl6pPr lvl="5" algn="ctr">
              <a:lnSpc>
                <a:spcPct val="100000"/>
              </a:lnSpc>
              <a:spcBef>
                <a:spcPts val="0"/>
              </a:spcBef>
              <a:spcAft>
                <a:spcPts val="0"/>
              </a:spcAft>
              <a:buClr>
                <a:srgbClr val="FFFFFF"/>
              </a:buClr>
              <a:buSzPts val="2100"/>
              <a:buNone/>
              <a:defRPr b="1" sz="2100">
                <a:solidFill>
                  <a:srgbClr val="FFFFFF"/>
                </a:solidFill>
              </a:defRPr>
            </a:lvl6pPr>
            <a:lvl7pPr lvl="6" algn="ctr">
              <a:lnSpc>
                <a:spcPct val="100000"/>
              </a:lnSpc>
              <a:spcBef>
                <a:spcPts val="0"/>
              </a:spcBef>
              <a:spcAft>
                <a:spcPts val="0"/>
              </a:spcAft>
              <a:buClr>
                <a:srgbClr val="FFFFFF"/>
              </a:buClr>
              <a:buSzPts val="2100"/>
              <a:buNone/>
              <a:defRPr b="1" sz="2100">
                <a:solidFill>
                  <a:srgbClr val="FFFFFF"/>
                </a:solidFill>
              </a:defRPr>
            </a:lvl7pPr>
            <a:lvl8pPr lvl="7" algn="ctr">
              <a:lnSpc>
                <a:spcPct val="100000"/>
              </a:lnSpc>
              <a:spcBef>
                <a:spcPts val="0"/>
              </a:spcBef>
              <a:spcAft>
                <a:spcPts val="0"/>
              </a:spcAft>
              <a:buClr>
                <a:srgbClr val="FFFFFF"/>
              </a:buClr>
              <a:buSzPts val="2100"/>
              <a:buNone/>
              <a:defRPr b="1" sz="2100">
                <a:solidFill>
                  <a:srgbClr val="FFFFFF"/>
                </a:solidFill>
              </a:defRPr>
            </a:lvl8pPr>
            <a:lvl9pPr lvl="8" algn="ctr">
              <a:lnSpc>
                <a:spcPct val="100000"/>
              </a:lnSpc>
              <a:spcBef>
                <a:spcPts val="0"/>
              </a:spcBef>
              <a:spcAft>
                <a:spcPts val="0"/>
              </a:spcAft>
              <a:buClr>
                <a:srgbClr val="FFFFFF"/>
              </a:buClr>
              <a:buSzPts val="2100"/>
              <a:buNone/>
              <a:defRPr b="1" sz="2100">
                <a:solidFill>
                  <a:srgbClr val="FFFFFF"/>
                </a:solidFill>
              </a:defRPr>
            </a:lvl9pPr>
          </a:lstStyle>
          <a:p/>
        </p:txBody>
      </p:sp>
      <p:sp>
        <p:nvSpPr>
          <p:cNvPr id="73" name="Google Shape;73;p7"/>
          <p:cNvSpPr txBox="1"/>
          <p:nvPr>
            <p:ph idx="12" type="sldNum"/>
          </p:nvPr>
        </p:nvSpPr>
        <p:spPr>
          <a:xfrm>
            <a:off x="8472458" y="4663216"/>
            <a:ext cx="548700" cy="3936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pt-BR"/>
              <a:t>‹#›</a:t>
            </a:fld>
            <a:endParaRPr/>
          </a:p>
        </p:txBody>
      </p:sp>
      <p:grpSp>
        <p:nvGrpSpPr>
          <p:cNvPr id="74" name="Google Shape;74;p7"/>
          <p:cNvGrpSpPr/>
          <p:nvPr/>
        </p:nvGrpSpPr>
        <p:grpSpPr>
          <a:xfrm>
            <a:off x="86" y="3428998"/>
            <a:ext cx="9143821" cy="5143302"/>
            <a:chOff x="6316957" y="5250656"/>
            <a:chExt cx="2856819" cy="1606930"/>
          </a:xfrm>
        </p:grpSpPr>
        <p:sp>
          <p:nvSpPr>
            <p:cNvPr id="75" name="Google Shape;75;p7"/>
            <p:cNvSpPr/>
            <p:nvPr/>
          </p:nvSpPr>
          <p:spPr>
            <a:xfrm>
              <a:off x="6316957" y="6351571"/>
              <a:ext cx="2856819" cy="506015"/>
            </a:xfrm>
            <a:custGeom>
              <a:rect b="b" l="l" r="r" t="t"/>
              <a:pathLst>
                <a:path extrusionOk="0" h="506015" w="2856819">
                  <a:moveTo>
                    <a:pt x="0" y="506429"/>
                  </a:moveTo>
                  <a:lnTo>
                    <a:pt x="2856819" y="506429"/>
                  </a:lnTo>
                  <a:lnTo>
                    <a:pt x="2856819" y="0"/>
                  </a:lnTo>
                  <a:lnTo>
                    <a:pt x="0" y="503856"/>
                  </a:lnTo>
                  <a:lnTo>
                    <a:pt x="0" y="50642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 name="Google Shape;76;p7"/>
            <p:cNvSpPr/>
            <p:nvPr/>
          </p:nvSpPr>
          <p:spPr>
            <a:xfrm>
              <a:off x="7306428" y="5250656"/>
              <a:ext cx="1434361" cy="253007"/>
            </a:xfrm>
            <a:custGeom>
              <a:rect b="b" l="l" r="r" t="t"/>
              <a:pathLst>
                <a:path extrusionOk="0" h="253007" w="1434361">
                  <a:moveTo>
                    <a:pt x="481099" y="0"/>
                  </a:moveTo>
                  <a:lnTo>
                    <a:pt x="0" y="84851"/>
                  </a:lnTo>
                  <a:lnTo>
                    <a:pt x="0" y="253027"/>
                  </a:lnTo>
                  <a:lnTo>
                    <a:pt x="1434642" y="0"/>
                  </a:lnTo>
                  <a:lnTo>
                    <a:pt x="481099"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 name="Google Shape;77;p7"/>
            <p:cNvSpPr/>
            <p:nvPr/>
          </p:nvSpPr>
          <p:spPr>
            <a:xfrm>
              <a:off x="6316957" y="6512738"/>
              <a:ext cx="989471" cy="342304"/>
            </a:xfrm>
            <a:custGeom>
              <a:rect b="b" l="l" r="r" t="t"/>
              <a:pathLst>
                <a:path extrusionOk="0" h="342304" w="989471">
                  <a:moveTo>
                    <a:pt x="0" y="174513"/>
                  </a:moveTo>
                  <a:lnTo>
                    <a:pt x="0" y="342688"/>
                  </a:lnTo>
                  <a:lnTo>
                    <a:pt x="989471" y="168176"/>
                  </a:lnTo>
                  <a:lnTo>
                    <a:pt x="989471" y="0"/>
                  </a:lnTo>
                  <a:lnTo>
                    <a:pt x="0" y="174513"/>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 name="Google Shape;78;p7"/>
            <p:cNvSpPr/>
            <p:nvPr/>
          </p:nvSpPr>
          <p:spPr>
            <a:xfrm>
              <a:off x="8885118" y="6183395"/>
              <a:ext cx="288657" cy="218777"/>
            </a:xfrm>
            <a:custGeom>
              <a:rect b="b" l="l" r="r" t="t"/>
              <a:pathLst>
                <a:path extrusionOk="0" h="218777" w="288657">
                  <a:moveTo>
                    <a:pt x="288658" y="0"/>
                  </a:moveTo>
                  <a:lnTo>
                    <a:pt x="0" y="50911"/>
                  </a:lnTo>
                  <a:lnTo>
                    <a:pt x="0" y="219087"/>
                  </a:lnTo>
                  <a:lnTo>
                    <a:pt x="288658" y="168176"/>
                  </a:lnTo>
                  <a:lnTo>
                    <a:pt x="288658"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 name="Google Shape;79;p7"/>
            <p:cNvSpPr/>
            <p:nvPr/>
          </p:nvSpPr>
          <p:spPr>
            <a:xfrm>
              <a:off x="6316957" y="6431950"/>
              <a:ext cx="493991" cy="254496"/>
            </a:xfrm>
            <a:custGeom>
              <a:rect b="b" l="l" r="r" t="t"/>
              <a:pathLst>
                <a:path extrusionOk="0" h="254496" w="493991">
                  <a:moveTo>
                    <a:pt x="0" y="87125"/>
                  </a:moveTo>
                  <a:lnTo>
                    <a:pt x="0" y="255301"/>
                  </a:lnTo>
                  <a:lnTo>
                    <a:pt x="493992" y="168176"/>
                  </a:lnTo>
                  <a:lnTo>
                    <a:pt x="493992" y="0"/>
                  </a:lnTo>
                  <a:lnTo>
                    <a:pt x="0" y="87125"/>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 name="Google Shape;80;p7"/>
            <p:cNvSpPr/>
            <p:nvPr/>
          </p:nvSpPr>
          <p:spPr>
            <a:xfrm>
              <a:off x="9029447" y="6015219"/>
              <a:ext cx="144328" cy="193476"/>
            </a:xfrm>
            <a:custGeom>
              <a:rect b="b" l="l" r="r" t="t"/>
              <a:pathLst>
                <a:path extrusionOk="0" h="193476" w="144328">
                  <a:moveTo>
                    <a:pt x="144329" y="0"/>
                  </a:moveTo>
                  <a:lnTo>
                    <a:pt x="0" y="25456"/>
                  </a:lnTo>
                  <a:lnTo>
                    <a:pt x="0" y="193632"/>
                  </a:lnTo>
                  <a:lnTo>
                    <a:pt x="144329" y="168176"/>
                  </a:lnTo>
                  <a:lnTo>
                    <a:pt x="144329"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 name="Google Shape;81;p7"/>
            <p:cNvSpPr/>
            <p:nvPr/>
          </p:nvSpPr>
          <p:spPr>
            <a:xfrm>
              <a:off x="8224479" y="5847043"/>
              <a:ext cx="949297" cy="334863"/>
            </a:xfrm>
            <a:custGeom>
              <a:rect b="b" l="l" r="r" t="t"/>
              <a:pathLst>
                <a:path extrusionOk="0" h="334863" w="949297">
                  <a:moveTo>
                    <a:pt x="949297" y="0"/>
                  </a:moveTo>
                  <a:lnTo>
                    <a:pt x="0" y="167427"/>
                  </a:lnTo>
                  <a:lnTo>
                    <a:pt x="0" y="335603"/>
                  </a:lnTo>
                  <a:lnTo>
                    <a:pt x="949297" y="168176"/>
                  </a:lnTo>
                  <a:lnTo>
                    <a:pt x="949297" y="0"/>
                  </a:lnTo>
                  <a:close/>
                </a:path>
              </a:pathLst>
            </a:custGeom>
            <a:gradFill>
              <a:gsLst>
                <a:gs pos="0">
                  <a:srgbClr val="FFFFFF">
                    <a:alpha val="4313"/>
                  </a:srgbClr>
                </a:gs>
                <a:gs pos="100000">
                  <a:srgbClr val="FFFFFF">
                    <a:alpha val="11372"/>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 name="Google Shape;82;p7"/>
            <p:cNvSpPr/>
            <p:nvPr/>
          </p:nvSpPr>
          <p:spPr>
            <a:xfrm>
              <a:off x="6677035" y="5840035"/>
              <a:ext cx="629392" cy="278308"/>
            </a:xfrm>
            <a:custGeom>
              <a:rect b="b" l="l" r="r" t="t"/>
              <a:pathLst>
                <a:path extrusionOk="0" h="278308" w="629392">
                  <a:moveTo>
                    <a:pt x="0" y="111005"/>
                  </a:moveTo>
                  <a:lnTo>
                    <a:pt x="0" y="279181"/>
                  </a:lnTo>
                  <a:lnTo>
                    <a:pt x="629393" y="168176"/>
                  </a:lnTo>
                  <a:lnTo>
                    <a:pt x="629393" y="0"/>
                  </a:lnTo>
                  <a:lnTo>
                    <a:pt x="0" y="111005"/>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 name="Google Shape;83;p7"/>
            <p:cNvSpPr/>
            <p:nvPr/>
          </p:nvSpPr>
          <p:spPr>
            <a:xfrm>
              <a:off x="6316957" y="5716734"/>
              <a:ext cx="735035" cy="297656"/>
            </a:xfrm>
            <a:custGeom>
              <a:rect b="b" l="l" r="r" t="t"/>
              <a:pathLst>
                <a:path extrusionOk="0" h="297656" w="735035">
                  <a:moveTo>
                    <a:pt x="0" y="129638"/>
                  </a:moveTo>
                  <a:lnTo>
                    <a:pt x="0" y="297814"/>
                  </a:lnTo>
                  <a:lnTo>
                    <a:pt x="735036" y="168176"/>
                  </a:lnTo>
                  <a:lnTo>
                    <a:pt x="735036" y="0"/>
                  </a:lnTo>
                  <a:lnTo>
                    <a:pt x="0" y="129638"/>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 name="Google Shape;84;p7"/>
            <p:cNvSpPr/>
            <p:nvPr/>
          </p:nvSpPr>
          <p:spPr>
            <a:xfrm>
              <a:off x="8703591" y="5342516"/>
              <a:ext cx="470184" cy="250031"/>
            </a:xfrm>
            <a:custGeom>
              <a:rect b="b" l="l" r="r" t="t"/>
              <a:pathLst>
                <a:path extrusionOk="0" h="250031" w="470184">
                  <a:moveTo>
                    <a:pt x="470185" y="0"/>
                  </a:moveTo>
                  <a:lnTo>
                    <a:pt x="0" y="82927"/>
                  </a:lnTo>
                  <a:lnTo>
                    <a:pt x="0" y="251103"/>
                  </a:lnTo>
                  <a:lnTo>
                    <a:pt x="470185" y="168176"/>
                  </a:lnTo>
                  <a:lnTo>
                    <a:pt x="470185" y="0"/>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85" name="Shape 85"/>
        <p:cNvGrpSpPr/>
        <p:nvPr/>
      </p:nvGrpSpPr>
      <p:grpSpPr>
        <a:xfrm>
          <a:off x="0" y="0"/>
          <a:ext cx="0" cy="0"/>
          <a:chOff x="0" y="0"/>
          <a:chExt cx="0" cy="0"/>
        </a:xfrm>
      </p:grpSpPr>
      <p:grpSp>
        <p:nvGrpSpPr>
          <p:cNvPr id="86" name="Google Shape;86;p8"/>
          <p:cNvGrpSpPr/>
          <p:nvPr/>
        </p:nvGrpSpPr>
        <p:grpSpPr>
          <a:xfrm>
            <a:off x="-121" y="-204"/>
            <a:ext cx="9143821" cy="5142886"/>
            <a:chOff x="2973586" y="5250656"/>
            <a:chExt cx="2856819" cy="1606800"/>
          </a:xfrm>
        </p:grpSpPr>
        <p:sp>
          <p:nvSpPr>
            <p:cNvPr id="87" name="Google Shape;87;p8"/>
            <p:cNvSpPr/>
            <p:nvPr/>
          </p:nvSpPr>
          <p:spPr>
            <a:xfrm>
              <a:off x="2973586" y="6221960"/>
              <a:ext cx="2856819" cy="635496"/>
            </a:xfrm>
            <a:custGeom>
              <a:rect b="b" l="l" r="r" t="t"/>
              <a:pathLst>
                <a:path extrusionOk="0" h="635496" w="2856819">
                  <a:moveTo>
                    <a:pt x="0" y="636040"/>
                  </a:moveTo>
                  <a:lnTo>
                    <a:pt x="2856819" y="636040"/>
                  </a:lnTo>
                  <a:lnTo>
                    <a:pt x="2856819" y="0"/>
                  </a:lnTo>
                  <a:lnTo>
                    <a:pt x="0" y="503857"/>
                  </a:lnTo>
                  <a:lnTo>
                    <a:pt x="0" y="6360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 name="Google Shape;88;p8"/>
            <p:cNvSpPr/>
            <p:nvPr/>
          </p:nvSpPr>
          <p:spPr>
            <a:xfrm>
              <a:off x="2973586" y="6067738"/>
              <a:ext cx="642784" cy="385464"/>
            </a:xfrm>
            <a:custGeom>
              <a:rect b="b" l="l" r="r" t="t"/>
              <a:pathLst>
                <a:path extrusionOk="0" h="385464" w="642784">
                  <a:moveTo>
                    <a:pt x="0" y="113368"/>
                  </a:moveTo>
                  <a:lnTo>
                    <a:pt x="0" y="385724"/>
                  </a:lnTo>
                  <a:lnTo>
                    <a:pt x="642784" y="272355"/>
                  </a:lnTo>
                  <a:lnTo>
                    <a:pt x="642784" y="0"/>
                  </a:lnTo>
                  <a:lnTo>
                    <a:pt x="0" y="113368"/>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 name="Google Shape;89;p8"/>
            <p:cNvSpPr/>
            <p:nvPr/>
          </p:nvSpPr>
          <p:spPr>
            <a:xfrm>
              <a:off x="3378302" y="5250656"/>
              <a:ext cx="1781048" cy="314027"/>
            </a:xfrm>
            <a:custGeom>
              <a:rect b="b" l="l" r="r" t="t"/>
              <a:pathLst>
                <a:path extrusionOk="0" h="314027" w="1781048">
                  <a:moveTo>
                    <a:pt x="238155" y="0"/>
                  </a:moveTo>
                  <a:lnTo>
                    <a:pt x="0" y="42004"/>
                  </a:lnTo>
                  <a:lnTo>
                    <a:pt x="0" y="314359"/>
                  </a:lnTo>
                  <a:lnTo>
                    <a:pt x="1782389" y="0"/>
                  </a:lnTo>
                  <a:lnTo>
                    <a:pt x="238155"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 name="Google Shape;90;p8"/>
            <p:cNvSpPr/>
            <p:nvPr/>
          </p:nvSpPr>
          <p:spPr>
            <a:xfrm>
              <a:off x="4790344" y="5404894"/>
              <a:ext cx="1040060" cy="455414"/>
            </a:xfrm>
            <a:custGeom>
              <a:rect b="b" l="l" r="r" t="t"/>
              <a:pathLst>
                <a:path extrusionOk="0" h="455414" w="1040060">
                  <a:moveTo>
                    <a:pt x="1040061" y="0"/>
                  </a:moveTo>
                  <a:lnTo>
                    <a:pt x="0" y="184194"/>
                  </a:lnTo>
                  <a:lnTo>
                    <a:pt x="0" y="456550"/>
                  </a:lnTo>
                  <a:lnTo>
                    <a:pt x="1040061" y="272355"/>
                  </a:lnTo>
                  <a:lnTo>
                    <a:pt x="1040061" y="0"/>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 name="Google Shape;91;p8"/>
            <p:cNvSpPr/>
            <p:nvPr/>
          </p:nvSpPr>
          <p:spPr>
            <a:xfrm>
              <a:off x="2973586" y="6263466"/>
              <a:ext cx="1077258" cy="461367"/>
            </a:xfrm>
            <a:custGeom>
              <a:rect b="b" l="l" r="r" t="t"/>
              <a:pathLst>
                <a:path extrusionOk="0" h="461367" w="1077258">
                  <a:moveTo>
                    <a:pt x="0" y="189996"/>
                  </a:moveTo>
                  <a:lnTo>
                    <a:pt x="0" y="462351"/>
                  </a:lnTo>
                  <a:lnTo>
                    <a:pt x="1077259" y="272355"/>
                  </a:lnTo>
                  <a:lnTo>
                    <a:pt x="1077259" y="0"/>
                  </a:lnTo>
                  <a:lnTo>
                    <a:pt x="0" y="189996"/>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 name="Google Shape;92;p8"/>
            <p:cNvSpPr/>
            <p:nvPr/>
          </p:nvSpPr>
          <p:spPr>
            <a:xfrm>
              <a:off x="5531332" y="5949605"/>
              <a:ext cx="299073" cy="324445"/>
            </a:xfrm>
            <a:custGeom>
              <a:rect b="b" l="l" r="r" t="t"/>
              <a:pathLst>
                <a:path extrusionOk="0" h="324445" w="299073">
                  <a:moveTo>
                    <a:pt x="299073" y="0"/>
                  </a:moveTo>
                  <a:lnTo>
                    <a:pt x="0" y="52748"/>
                  </a:lnTo>
                  <a:lnTo>
                    <a:pt x="0" y="325103"/>
                  </a:lnTo>
                  <a:lnTo>
                    <a:pt x="299073" y="272355"/>
                  </a:lnTo>
                  <a:lnTo>
                    <a:pt x="299073"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 name="Google Shape;93;p8"/>
            <p:cNvSpPr/>
            <p:nvPr/>
          </p:nvSpPr>
          <p:spPr>
            <a:xfrm>
              <a:off x="3613394" y="5425142"/>
              <a:ext cx="557972" cy="370582"/>
            </a:xfrm>
            <a:custGeom>
              <a:rect b="b" l="l" r="r" t="t"/>
              <a:pathLst>
                <a:path extrusionOk="0" h="370582" w="557972">
                  <a:moveTo>
                    <a:pt x="0" y="98410"/>
                  </a:moveTo>
                  <a:lnTo>
                    <a:pt x="0" y="370765"/>
                  </a:lnTo>
                  <a:lnTo>
                    <a:pt x="557973" y="272355"/>
                  </a:lnTo>
                  <a:lnTo>
                    <a:pt x="557973" y="0"/>
                  </a:lnTo>
                  <a:lnTo>
                    <a:pt x="0" y="98410"/>
                  </a:lnTo>
                  <a:close/>
                </a:path>
              </a:pathLst>
            </a:custGeom>
            <a:gradFill>
              <a:gsLst>
                <a:gs pos="0">
                  <a:srgbClr val="FFFFFF">
                    <a:alpha val="4313"/>
                  </a:srgbClr>
                </a:gs>
                <a:gs pos="100000">
                  <a:srgbClr val="FFFFFF">
                    <a:alpha val="11372"/>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 name="Google Shape;94;p8"/>
            <p:cNvSpPr/>
            <p:nvPr/>
          </p:nvSpPr>
          <p:spPr>
            <a:xfrm>
              <a:off x="5636975" y="5677250"/>
              <a:ext cx="193430" cy="305097"/>
            </a:xfrm>
            <a:custGeom>
              <a:rect b="b" l="l" r="r" t="t"/>
              <a:pathLst>
                <a:path extrusionOk="0" h="305097" w="193430">
                  <a:moveTo>
                    <a:pt x="193430" y="0"/>
                  </a:moveTo>
                  <a:lnTo>
                    <a:pt x="0" y="34116"/>
                  </a:lnTo>
                  <a:lnTo>
                    <a:pt x="0" y="306471"/>
                  </a:lnTo>
                  <a:lnTo>
                    <a:pt x="193430" y="272355"/>
                  </a:lnTo>
                  <a:lnTo>
                    <a:pt x="193430"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5" name="Google Shape;95;p8"/>
          <p:cNvSpPr txBox="1"/>
          <p:nvPr>
            <p:ph type="ctrTitle"/>
          </p:nvPr>
        </p:nvSpPr>
        <p:spPr>
          <a:xfrm>
            <a:off x="457200" y="1430950"/>
            <a:ext cx="5486400" cy="1159800"/>
          </a:xfrm>
          <a:prstGeom prst="rect">
            <a:avLst/>
          </a:prstGeom>
          <a:noFill/>
          <a:ln>
            <a:noFill/>
          </a:ln>
          <a:effectLst>
            <a:outerShdw blurRad="28575" rotWithShape="0" algn="bl" dir="5400000" dist="9525">
              <a:srgbClr val="00001A">
                <a:alpha val="14901"/>
              </a:srgbClr>
            </a:outerShdw>
          </a:effectLst>
        </p:spPr>
        <p:txBody>
          <a:bodyPr anchorCtr="0" anchor="ctr" bIns="0" lIns="0" spcFirstLastPara="1" rIns="0" wrap="square" tIns="0">
            <a:noAutofit/>
          </a:bodyPr>
          <a:lstStyle>
            <a:lvl1pPr lvl="0" algn="l">
              <a:lnSpc>
                <a:spcPct val="100000"/>
              </a:lnSpc>
              <a:spcBef>
                <a:spcPts val="0"/>
              </a:spcBef>
              <a:spcAft>
                <a:spcPts val="0"/>
              </a:spcAft>
              <a:buSzPts val="4400"/>
              <a:buNone/>
              <a:defRPr sz="4400"/>
            </a:lvl1pPr>
            <a:lvl2pPr lvl="1" algn="l">
              <a:lnSpc>
                <a:spcPct val="100000"/>
              </a:lnSpc>
              <a:spcBef>
                <a:spcPts val="0"/>
              </a:spcBef>
              <a:spcAft>
                <a:spcPts val="0"/>
              </a:spcAft>
              <a:buSzPts val="4400"/>
              <a:buNone/>
              <a:defRPr sz="4400"/>
            </a:lvl2pPr>
            <a:lvl3pPr lvl="2" algn="l">
              <a:lnSpc>
                <a:spcPct val="100000"/>
              </a:lnSpc>
              <a:spcBef>
                <a:spcPts val="0"/>
              </a:spcBef>
              <a:spcAft>
                <a:spcPts val="0"/>
              </a:spcAft>
              <a:buSzPts val="4400"/>
              <a:buNone/>
              <a:defRPr sz="4400"/>
            </a:lvl3pPr>
            <a:lvl4pPr lvl="3" algn="l">
              <a:lnSpc>
                <a:spcPct val="100000"/>
              </a:lnSpc>
              <a:spcBef>
                <a:spcPts val="0"/>
              </a:spcBef>
              <a:spcAft>
                <a:spcPts val="0"/>
              </a:spcAft>
              <a:buSzPts val="4400"/>
              <a:buNone/>
              <a:defRPr sz="4400"/>
            </a:lvl4pPr>
            <a:lvl5pPr lvl="4" algn="l">
              <a:lnSpc>
                <a:spcPct val="100000"/>
              </a:lnSpc>
              <a:spcBef>
                <a:spcPts val="0"/>
              </a:spcBef>
              <a:spcAft>
                <a:spcPts val="0"/>
              </a:spcAft>
              <a:buSzPts val="4400"/>
              <a:buNone/>
              <a:defRPr sz="4400"/>
            </a:lvl5pPr>
            <a:lvl6pPr lvl="5" algn="l">
              <a:lnSpc>
                <a:spcPct val="100000"/>
              </a:lnSpc>
              <a:spcBef>
                <a:spcPts val="0"/>
              </a:spcBef>
              <a:spcAft>
                <a:spcPts val="0"/>
              </a:spcAft>
              <a:buSzPts val="4400"/>
              <a:buNone/>
              <a:defRPr sz="4400"/>
            </a:lvl6pPr>
            <a:lvl7pPr lvl="6" algn="l">
              <a:lnSpc>
                <a:spcPct val="100000"/>
              </a:lnSpc>
              <a:spcBef>
                <a:spcPts val="0"/>
              </a:spcBef>
              <a:spcAft>
                <a:spcPts val="0"/>
              </a:spcAft>
              <a:buSzPts val="4400"/>
              <a:buNone/>
              <a:defRPr sz="4400"/>
            </a:lvl7pPr>
            <a:lvl8pPr lvl="7" algn="l">
              <a:lnSpc>
                <a:spcPct val="100000"/>
              </a:lnSpc>
              <a:spcBef>
                <a:spcPts val="0"/>
              </a:spcBef>
              <a:spcAft>
                <a:spcPts val="0"/>
              </a:spcAft>
              <a:buSzPts val="4400"/>
              <a:buNone/>
              <a:defRPr sz="4400"/>
            </a:lvl8pPr>
            <a:lvl9pPr lvl="8" algn="l">
              <a:lnSpc>
                <a:spcPct val="100000"/>
              </a:lnSpc>
              <a:spcBef>
                <a:spcPts val="0"/>
              </a:spcBef>
              <a:spcAft>
                <a:spcPts val="0"/>
              </a:spcAft>
              <a:buSzPts val="4400"/>
              <a:buNone/>
              <a:defRPr sz="4400"/>
            </a:lvl9pPr>
          </a:lstStyle>
          <a:p/>
        </p:txBody>
      </p:sp>
      <p:sp>
        <p:nvSpPr>
          <p:cNvPr id="96" name="Google Shape;96;p8"/>
          <p:cNvSpPr txBox="1"/>
          <p:nvPr>
            <p:ph idx="1" type="subTitle"/>
          </p:nvPr>
        </p:nvSpPr>
        <p:spPr>
          <a:xfrm>
            <a:off x="457200" y="2763852"/>
            <a:ext cx="5486400" cy="78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FFFFFF"/>
              </a:buClr>
              <a:buSzPts val="2400"/>
              <a:buNone/>
              <a:defRPr>
                <a:solidFill>
                  <a:srgbClr val="FFFFFF"/>
                </a:solidFill>
              </a:defRPr>
            </a:lvl1pPr>
            <a:lvl2pPr lvl="1" algn="l">
              <a:lnSpc>
                <a:spcPct val="115000"/>
              </a:lnSpc>
              <a:spcBef>
                <a:spcPts val="0"/>
              </a:spcBef>
              <a:spcAft>
                <a:spcPts val="0"/>
              </a:spcAft>
              <a:buClr>
                <a:srgbClr val="FFFFFF"/>
              </a:buClr>
              <a:buSzPts val="3000"/>
              <a:buNone/>
              <a:defRPr sz="3000">
                <a:solidFill>
                  <a:srgbClr val="FFFFFF"/>
                </a:solidFill>
              </a:defRPr>
            </a:lvl2pPr>
            <a:lvl3pPr lvl="2" algn="l">
              <a:lnSpc>
                <a:spcPct val="115000"/>
              </a:lnSpc>
              <a:spcBef>
                <a:spcPts val="0"/>
              </a:spcBef>
              <a:spcAft>
                <a:spcPts val="0"/>
              </a:spcAft>
              <a:buClr>
                <a:srgbClr val="FFFFFF"/>
              </a:buClr>
              <a:buSzPts val="3000"/>
              <a:buNone/>
              <a:defRPr sz="3000">
                <a:solidFill>
                  <a:srgbClr val="FFFFFF"/>
                </a:solidFill>
              </a:defRPr>
            </a:lvl3pPr>
            <a:lvl4pPr lvl="3" algn="l">
              <a:lnSpc>
                <a:spcPct val="115000"/>
              </a:lnSpc>
              <a:spcBef>
                <a:spcPts val="0"/>
              </a:spcBef>
              <a:spcAft>
                <a:spcPts val="0"/>
              </a:spcAft>
              <a:buClr>
                <a:srgbClr val="FFFFFF"/>
              </a:buClr>
              <a:buSzPts val="3000"/>
              <a:buNone/>
              <a:defRPr sz="3000">
                <a:solidFill>
                  <a:srgbClr val="FFFFFF"/>
                </a:solidFill>
              </a:defRPr>
            </a:lvl4pPr>
            <a:lvl5pPr lvl="4" algn="l">
              <a:lnSpc>
                <a:spcPct val="115000"/>
              </a:lnSpc>
              <a:spcBef>
                <a:spcPts val="0"/>
              </a:spcBef>
              <a:spcAft>
                <a:spcPts val="0"/>
              </a:spcAft>
              <a:buClr>
                <a:srgbClr val="FFFFFF"/>
              </a:buClr>
              <a:buSzPts val="3000"/>
              <a:buNone/>
              <a:defRPr sz="3000">
                <a:solidFill>
                  <a:srgbClr val="FFFFFF"/>
                </a:solidFill>
              </a:defRPr>
            </a:lvl5pPr>
            <a:lvl6pPr lvl="5" algn="l">
              <a:lnSpc>
                <a:spcPct val="115000"/>
              </a:lnSpc>
              <a:spcBef>
                <a:spcPts val="0"/>
              </a:spcBef>
              <a:spcAft>
                <a:spcPts val="0"/>
              </a:spcAft>
              <a:buClr>
                <a:srgbClr val="FFFFFF"/>
              </a:buClr>
              <a:buSzPts val="3000"/>
              <a:buNone/>
              <a:defRPr sz="3000">
                <a:solidFill>
                  <a:srgbClr val="FFFFFF"/>
                </a:solidFill>
              </a:defRPr>
            </a:lvl6pPr>
            <a:lvl7pPr lvl="6" algn="l">
              <a:lnSpc>
                <a:spcPct val="115000"/>
              </a:lnSpc>
              <a:spcBef>
                <a:spcPts val="0"/>
              </a:spcBef>
              <a:spcAft>
                <a:spcPts val="0"/>
              </a:spcAft>
              <a:buClr>
                <a:srgbClr val="FFFFFF"/>
              </a:buClr>
              <a:buSzPts val="3000"/>
              <a:buNone/>
              <a:defRPr sz="3000">
                <a:solidFill>
                  <a:srgbClr val="FFFFFF"/>
                </a:solidFill>
              </a:defRPr>
            </a:lvl7pPr>
            <a:lvl8pPr lvl="7" algn="l">
              <a:lnSpc>
                <a:spcPct val="115000"/>
              </a:lnSpc>
              <a:spcBef>
                <a:spcPts val="0"/>
              </a:spcBef>
              <a:spcAft>
                <a:spcPts val="0"/>
              </a:spcAft>
              <a:buClr>
                <a:srgbClr val="FFFFFF"/>
              </a:buClr>
              <a:buSzPts val="3000"/>
              <a:buNone/>
              <a:defRPr sz="3000">
                <a:solidFill>
                  <a:srgbClr val="FFFFFF"/>
                </a:solidFill>
              </a:defRPr>
            </a:lvl8pPr>
            <a:lvl9pPr lvl="8" algn="l">
              <a:lnSpc>
                <a:spcPct val="115000"/>
              </a:lnSpc>
              <a:spcBef>
                <a:spcPts val="0"/>
              </a:spcBef>
              <a:spcAft>
                <a:spcPts val="0"/>
              </a:spcAft>
              <a:buClr>
                <a:srgbClr val="FFFFFF"/>
              </a:buClr>
              <a:buSzPts val="3000"/>
              <a:buNone/>
              <a:defRPr sz="30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97" name="Shape 97"/>
        <p:cNvGrpSpPr/>
        <p:nvPr/>
      </p:nvGrpSpPr>
      <p:grpSpPr>
        <a:xfrm>
          <a:off x="0" y="0"/>
          <a:ext cx="0" cy="0"/>
          <a:chOff x="0" y="0"/>
          <a:chExt cx="0" cy="0"/>
        </a:xfrm>
      </p:grpSpPr>
      <p:grpSp>
        <p:nvGrpSpPr>
          <p:cNvPr id="98" name="Google Shape;98;p9"/>
          <p:cNvGrpSpPr/>
          <p:nvPr/>
        </p:nvGrpSpPr>
        <p:grpSpPr>
          <a:xfrm>
            <a:off x="-239" y="-202"/>
            <a:ext cx="9143821" cy="5143302"/>
            <a:chOff x="6316957" y="5250656"/>
            <a:chExt cx="2856819" cy="1606930"/>
          </a:xfrm>
        </p:grpSpPr>
        <p:sp>
          <p:nvSpPr>
            <p:cNvPr id="99" name="Google Shape;99;p9"/>
            <p:cNvSpPr/>
            <p:nvPr/>
          </p:nvSpPr>
          <p:spPr>
            <a:xfrm>
              <a:off x="6316957" y="6351571"/>
              <a:ext cx="2856819" cy="506015"/>
            </a:xfrm>
            <a:custGeom>
              <a:rect b="b" l="l" r="r" t="t"/>
              <a:pathLst>
                <a:path extrusionOk="0" h="506015" w="2856819">
                  <a:moveTo>
                    <a:pt x="0" y="506429"/>
                  </a:moveTo>
                  <a:lnTo>
                    <a:pt x="2856819" y="506429"/>
                  </a:lnTo>
                  <a:lnTo>
                    <a:pt x="2856819" y="0"/>
                  </a:lnTo>
                  <a:lnTo>
                    <a:pt x="0" y="503856"/>
                  </a:lnTo>
                  <a:lnTo>
                    <a:pt x="0" y="50642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 name="Google Shape;100;p9"/>
            <p:cNvSpPr/>
            <p:nvPr/>
          </p:nvSpPr>
          <p:spPr>
            <a:xfrm>
              <a:off x="7306428" y="5250656"/>
              <a:ext cx="1434361" cy="253007"/>
            </a:xfrm>
            <a:custGeom>
              <a:rect b="b" l="l" r="r" t="t"/>
              <a:pathLst>
                <a:path extrusionOk="0" h="253007" w="1434361">
                  <a:moveTo>
                    <a:pt x="481099" y="0"/>
                  </a:moveTo>
                  <a:lnTo>
                    <a:pt x="0" y="84851"/>
                  </a:lnTo>
                  <a:lnTo>
                    <a:pt x="0" y="253027"/>
                  </a:lnTo>
                  <a:lnTo>
                    <a:pt x="1434642" y="0"/>
                  </a:lnTo>
                  <a:lnTo>
                    <a:pt x="481099"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 name="Google Shape;101;p9"/>
            <p:cNvSpPr/>
            <p:nvPr/>
          </p:nvSpPr>
          <p:spPr>
            <a:xfrm>
              <a:off x="6316957" y="6512738"/>
              <a:ext cx="989471" cy="342304"/>
            </a:xfrm>
            <a:custGeom>
              <a:rect b="b" l="l" r="r" t="t"/>
              <a:pathLst>
                <a:path extrusionOk="0" h="342304" w="989471">
                  <a:moveTo>
                    <a:pt x="0" y="174513"/>
                  </a:moveTo>
                  <a:lnTo>
                    <a:pt x="0" y="342688"/>
                  </a:lnTo>
                  <a:lnTo>
                    <a:pt x="989471" y="168176"/>
                  </a:lnTo>
                  <a:lnTo>
                    <a:pt x="989471" y="0"/>
                  </a:lnTo>
                  <a:lnTo>
                    <a:pt x="0" y="174513"/>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 name="Google Shape;102;p9"/>
            <p:cNvSpPr/>
            <p:nvPr/>
          </p:nvSpPr>
          <p:spPr>
            <a:xfrm>
              <a:off x="8885118" y="6183395"/>
              <a:ext cx="288657" cy="218777"/>
            </a:xfrm>
            <a:custGeom>
              <a:rect b="b" l="l" r="r" t="t"/>
              <a:pathLst>
                <a:path extrusionOk="0" h="218777" w="288657">
                  <a:moveTo>
                    <a:pt x="288658" y="0"/>
                  </a:moveTo>
                  <a:lnTo>
                    <a:pt x="0" y="50911"/>
                  </a:lnTo>
                  <a:lnTo>
                    <a:pt x="0" y="219087"/>
                  </a:lnTo>
                  <a:lnTo>
                    <a:pt x="288658" y="168176"/>
                  </a:lnTo>
                  <a:lnTo>
                    <a:pt x="288658"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 name="Google Shape;103;p9"/>
            <p:cNvSpPr/>
            <p:nvPr/>
          </p:nvSpPr>
          <p:spPr>
            <a:xfrm>
              <a:off x="6316957" y="6431950"/>
              <a:ext cx="493991" cy="254496"/>
            </a:xfrm>
            <a:custGeom>
              <a:rect b="b" l="l" r="r" t="t"/>
              <a:pathLst>
                <a:path extrusionOk="0" h="254496" w="493991">
                  <a:moveTo>
                    <a:pt x="0" y="87125"/>
                  </a:moveTo>
                  <a:lnTo>
                    <a:pt x="0" y="255301"/>
                  </a:lnTo>
                  <a:lnTo>
                    <a:pt x="493992" y="168176"/>
                  </a:lnTo>
                  <a:lnTo>
                    <a:pt x="493992" y="0"/>
                  </a:lnTo>
                  <a:lnTo>
                    <a:pt x="0" y="87125"/>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 name="Google Shape;104;p9"/>
            <p:cNvSpPr/>
            <p:nvPr/>
          </p:nvSpPr>
          <p:spPr>
            <a:xfrm>
              <a:off x="9029447" y="6015219"/>
              <a:ext cx="144328" cy="193476"/>
            </a:xfrm>
            <a:custGeom>
              <a:rect b="b" l="l" r="r" t="t"/>
              <a:pathLst>
                <a:path extrusionOk="0" h="193476" w="144328">
                  <a:moveTo>
                    <a:pt x="144329" y="0"/>
                  </a:moveTo>
                  <a:lnTo>
                    <a:pt x="0" y="25456"/>
                  </a:lnTo>
                  <a:lnTo>
                    <a:pt x="0" y="193632"/>
                  </a:lnTo>
                  <a:lnTo>
                    <a:pt x="144329" y="168176"/>
                  </a:lnTo>
                  <a:lnTo>
                    <a:pt x="144329" y="0"/>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 name="Google Shape;105;p9"/>
            <p:cNvSpPr/>
            <p:nvPr/>
          </p:nvSpPr>
          <p:spPr>
            <a:xfrm>
              <a:off x="8224479" y="5847043"/>
              <a:ext cx="949297" cy="334863"/>
            </a:xfrm>
            <a:custGeom>
              <a:rect b="b" l="l" r="r" t="t"/>
              <a:pathLst>
                <a:path extrusionOk="0" h="334863" w="949297">
                  <a:moveTo>
                    <a:pt x="949297" y="0"/>
                  </a:moveTo>
                  <a:lnTo>
                    <a:pt x="0" y="167427"/>
                  </a:lnTo>
                  <a:lnTo>
                    <a:pt x="0" y="335603"/>
                  </a:lnTo>
                  <a:lnTo>
                    <a:pt x="949297" y="168176"/>
                  </a:lnTo>
                  <a:lnTo>
                    <a:pt x="949297" y="0"/>
                  </a:lnTo>
                  <a:close/>
                </a:path>
              </a:pathLst>
            </a:custGeom>
            <a:gradFill>
              <a:gsLst>
                <a:gs pos="0">
                  <a:srgbClr val="FFFFFF">
                    <a:alpha val="4313"/>
                  </a:srgbClr>
                </a:gs>
                <a:gs pos="100000">
                  <a:srgbClr val="FFFFFF">
                    <a:alpha val="11372"/>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 name="Google Shape;106;p9"/>
            <p:cNvSpPr/>
            <p:nvPr/>
          </p:nvSpPr>
          <p:spPr>
            <a:xfrm>
              <a:off x="6677035" y="5840035"/>
              <a:ext cx="629392" cy="278308"/>
            </a:xfrm>
            <a:custGeom>
              <a:rect b="b" l="l" r="r" t="t"/>
              <a:pathLst>
                <a:path extrusionOk="0" h="278308" w="629392">
                  <a:moveTo>
                    <a:pt x="0" y="111005"/>
                  </a:moveTo>
                  <a:lnTo>
                    <a:pt x="0" y="279181"/>
                  </a:lnTo>
                  <a:lnTo>
                    <a:pt x="629393" y="168176"/>
                  </a:lnTo>
                  <a:lnTo>
                    <a:pt x="629393" y="0"/>
                  </a:lnTo>
                  <a:lnTo>
                    <a:pt x="0" y="111005"/>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 name="Google Shape;107;p9"/>
            <p:cNvSpPr/>
            <p:nvPr/>
          </p:nvSpPr>
          <p:spPr>
            <a:xfrm>
              <a:off x="6316957" y="5716734"/>
              <a:ext cx="735035" cy="297656"/>
            </a:xfrm>
            <a:custGeom>
              <a:rect b="b" l="l" r="r" t="t"/>
              <a:pathLst>
                <a:path extrusionOk="0" h="297656" w="735035">
                  <a:moveTo>
                    <a:pt x="0" y="129638"/>
                  </a:moveTo>
                  <a:lnTo>
                    <a:pt x="0" y="297814"/>
                  </a:lnTo>
                  <a:lnTo>
                    <a:pt x="735036" y="168176"/>
                  </a:lnTo>
                  <a:lnTo>
                    <a:pt x="735036" y="0"/>
                  </a:lnTo>
                  <a:lnTo>
                    <a:pt x="0" y="129638"/>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9"/>
            <p:cNvSpPr/>
            <p:nvPr/>
          </p:nvSpPr>
          <p:spPr>
            <a:xfrm>
              <a:off x="8703591" y="5342516"/>
              <a:ext cx="470184" cy="250031"/>
            </a:xfrm>
            <a:custGeom>
              <a:rect b="b" l="l" r="r" t="t"/>
              <a:pathLst>
                <a:path extrusionOk="0" h="250031" w="470184">
                  <a:moveTo>
                    <a:pt x="470185" y="0"/>
                  </a:moveTo>
                  <a:lnTo>
                    <a:pt x="0" y="82927"/>
                  </a:lnTo>
                  <a:lnTo>
                    <a:pt x="0" y="251103"/>
                  </a:lnTo>
                  <a:lnTo>
                    <a:pt x="470185" y="168176"/>
                  </a:lnTo>
                  <a:lnTo>
                    <a:pt x="470185" y="0"/>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9" name="Google Shape;109;p9"/>
          <p:cNvSpPr txBox="1"/>
          <p:nvPr>
            <p:ph idx="1" type="body"/>
          </p:nvPr>
        </p:nvSpPr>
        <p:spPr>
          <a:xfrm>
            <a:off x="1006900" y="677700"/>
            <a:ext cx="4936800" cy="3409800"/>
          </a:xfrm>
          <a:prstGeom prst="rect">
            <a:avLst/>
          </a:prstGeom>
          <a:noFill/>
          <a:ln>
            <a:noFill/>
          </a:ln>
        </p:spPr>
        <p:txBody>
          <a:bodyPr anchorCtr="0" anchor="t" bIns="0" lIns="0" spcFirstLastPara="1" rIns="0" wrap="square" tIns="0">
            <a:noAutofit/>
          </a:bodyPr>
          <a:lstStyle>
            <a:lvl1pPr indent="-419100" lvl="0" marL="457200" algn="l">
              <a:lnSpc>
                <a:spcPct val="115000"/>
              </a:lnSpc>
              <a:spcBef>
                <a:spcPts val="600"/>
              </a:spcBef>
              <a:spcAft>
                <a:spcPts val="0"/>
              </a:spcAft>
              <a:buClr>
                <a:srgbClr val="FFFFFF"/>
              </a:buClr>
              <a:buSzPts val="3000"/>
              <a:buChar char="▰"/>
              <a:defRPr sz="3000">
                <a:solidFill>
                  <a:srgbClr val="FFFFFF"/>
                </a:solidFill>
              </a:defRPr>
            </a:lvl1pPr>
            <a:lvl2pPr indent="-419100" lvl="1" marL="914400" algn="l">
              <a:lnSpc>
                <a:spcPct val="115000"/>
              </a:lnSpc>
              <a:spcBef>
                <a:spcPts val="0"/>
              </a:spcBef>
              <a:spcAft>
                <a:spcPts val="0"/>
              </a:spcAft>
              <a:buClr>
                <a:srgbClr val="FFFFFF"/>
              </a:buClr>
              <a:buSzPts val="3000"/>
              <a:buChar char="▰"/>
              <a:defRPr sz="3000">
                <a:solidFill>
                  <a:srgbClr val="FFFFFF"/>
                </a:solidFill>
              </a:defRPr>
            </a:lvl2pPr>
            <a:lvl3pPr indent="-419100" lvl="2" marL="1371600" algn="l">
              <a:lnSpc>
                <a:spcPct val="115000"/>
              </a:lnSpc>
              <a:spcBef>
                <a:spcPts val="0"/>
              </a:spcBef>
              <a:spcAft>
                <a:spcPts val="0"/>
              </a:spcAft>
              <a:buClr>
                <a:srgbClr val="FFFFFF"/>
              </a:buClr>
              <a:buSzPts val="3000"/>
              <a:buChar char="▰"/>
              <a:defRPr sz="3000">
                <a:solidFill>
                  <a:srgbClr val="FFFFFF"/>
                </a:solidFill>
              </a:defRPr>
            </a:lvl3pPr>
            <a:lvl4pPr indent="-419100" lvl="3" marL="1828800" algn="l">
              <a:lnSpc>
                <a:spcPct val="115000"/>
              </a:lnSpc>
              <a:spcBef>
                <a:spcPts val="0"/>
              </a:spcBef>
              <a:spcAft>
                <a:spcPts val="0"/>
              </a:spcAft>
              <a:buClr>
                <a:srgbClr val="FFFFFF"/>
              </a:buClr>
              <a:buSzPts val="3000"/>
              <a:buChar char="▰"/>
              <a:defRPr sz="3000">
                <a:solidFill>
                  <a:srgbClr val="FFFFFF"/>
                </a:solidFill>
              </a:defRPr>
            </a:lvl4pPr>
            <a:lvl5pPr indent="-419100" lvl="4" marL="2286000" algn="l">
              <a:lnSpc>
                <a:spcPct val="115000"/>
              </a:lnSpc>
              <a:spcBef>
                <a:spcPts val="0"/>
              </a:spcBef>
              <a:spcAft>
                <a:spcPts val="0"/>
              </a:spcAft>
              <a:buClr>
                <a:srgbClr val="FFFFFF"/>
              </a:buClr>
              <a:buSzPts val="3000"/>
              <a:buChar char="▰"/>
              <a:defRPr sz="3000">
                <a:solidFill>
                  <a:srgbClr val="FFFFFF"/>
                </a:solidFill>
              </a:defRPr>
            </a:lvl5pPr>
            <a:lvl6pPr indent="-419100" lvl="5" marL="2743200" algn="l">
              <a:lnSpc>
                <a:spcPct val="115000"/>
              </a:lnSpc>
              <a:spcBef>
                <a:spcPts val="0"/>
              </a:spcBef>
              <a:spcAft>
                <a:spcPts val="0"/>
              </a:spcAft>
              <a:buClr>
                <a:srgbClr val="FFFFFF"/>
              </a:buClr>
              <a:buSzPts val="3000"/>
              <a:buChar char="▰"/>
              <a:defRPr sz="3000">
                <a:solidFill>
                  <a:srgbClr val="FFFFFF"/>
                </a:solidFill>
              </a:defRPr>
            </a:lvl6pPr>
            <a:lvl7pPr indent="-419100" lvl="6" marL="3200400" algn="l">
              <a:lnSpc>
                <a:spcPct val="115000"/>
              </a:lnSpc>
              <a:spcBef>
                <a:spcPts val="0"/>
              </a:spcBef>
              <a:spcAft>
                <a:spcPts val="0"/>
              </a:spcAft>
              <a:buClr>
                <a:srgbClr val="FFFFFF"/>
              </a:buClr>
              <a:buSzPts val="3000"/>
              <a:buChar char="▰"/>
              <a:defRPr sz="3000">
                <a:solidFill>
                  <a:srgbClr val="FFFFFF"/>
                </a:solidFill>
              </a:defRPr>
            </a:lvl7pPr>
            <a:lvl8pPr indent="-419100" lvl="7" marL="3657600" algn="l">
              <a:lnSpc>
                <a:spcPct val="115000"/>
              </a:lnSpc>
              <a:spcBef>
                <a:spcPts val="0"/>
              </a:spcBef>
              <a:spcAft>
                <a:spcPts val="0"/>
              </a:spcAft>
              <a:buClr>
                <a:srgbClr val="FFFFFF"/>
              </a:buClr>
              <a:buSzPts val="3000"/>
              <a:buChar char="▰"/>
              <a:defRPr sz="3000">
                <a:solidFill>
                  <a:srgbClr val="FFFFFF"/>
                </a:solidFill>
              </a:defRPr>
            </a:lvl8pPr>
            <a:lvl9pPr indent="-419100" lvl="8" marL="4114800" algn="l">
              <a:lnSpc>
                <a:spcPct val="115000"/>
              </a:lnSpc>
              <a:spcBef>
                <a:spcPts val="0"/>
              </a:spcBef>
              <a:spcAft>
                <a:spcPts val="0"/>
              </a:spcAft>
              <a:buClr>
                <a:srgbClr val="FFFFFF"/>
              </a:buClr>
              <a:buSzPts val="3000"/>
              <a:buChar char="▰"/>
              <a:defRPr sz="3000">
                <a:solidFill>
                  <a:srgbClr val="FFFFFF"/>
                </a:solidFill>
              </a:defRPr>
            </a:lvl9pPr>
          </a:lstStyle>
          <a:p/>
        </p:txBody>
      </p:sp>
      <p:sp>
        <p:nvSpPr>
          <p:cNvPr id="110" name="Google Shape;110;p9"/>
          <p:cNvSpPr txBox="1"/>
          <p:nvPr/>
        </p:nvSpPr>
        <p:spPr>
          <a:xfrm>
            <a:off x="239550" y="339696"/>
            <a:ext cx="777000" cy="653700"/>
          </a:xfrm>
          <a:prstGeom prst="rect">
            <a:avLst/>
          </a:prstGeom>
          <a:noFill/>
          <a:ln>
            <a:noFill/>
          </a:ln>
          <a:effectLst>
            <a:outerShdw blurRad="28575" rotWithShape="0" algn="bl" dir="5400000" dist="9525">
              <a:srgbClr val="00001A">
                <a:alpha val="14901"/>
              </a:srgbClr>
            </a:outerShdw>
          </a:effectLst>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0"/>
              <a:buFont typeface="Arial"/>
              <a:buNone/>
            </a:pPr>
            <a:r>
              <a:rPr b="0" i="0" lang="pt-BR" sz="10000" u="none" cap="none" strike="noStrike">
                <a:solidFill>
                  <a:srgbClr val="FFFFFF"/>
                </a:solidFill>
                <a:latin typeface="Chivo"/>
                <a:ea typeface="Chivo"/>
                <a:cs typeface="Chivo"/>
                <a:sym typeface="Chivo"/>
              </a:rPr>
              <a:t>“</a:t>
            </a:r>
            <a:endParaRPr b="0" i="0" sz="10000" u="none" cap="none" strike="noStrike">
              <a:solidFill>
                <a:srgbClr val="FFFFFF"/>
              </a:solidFill>
              <a:latin typeface="Chivo"/>
              <a:ea typeface="Chivo"/>
              <a:cs typeface="Chivo"/>
              <a:sym typeface="Chivo"/>
            </a:endParaRPr>
          </a:p>
        </p:txBody>
      </p:sp>
      <p:sp>
        <p:nvSpPr>
          <p:cNvPr id="111" name="Google Shape;111;p9"/>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 image">
  <p:cSld name="TITLE_AND_BODY_1">
    <p:spTree>
      <p:nvGrpSpPr>
        <p:cNvPr id="112" name="Shape 112"/>
        <p:cNvGrpSpPr/>
        <p:nvPr/>
      </p:nvGrpSpPr>
      <p:grpSpPr>
        <a:xfrm>
          <a:off x="0" y="0"/>
          <a:ext cx="0" cy="0"/>
          <a:chOff x="0" y="0"/>
          <a:chExt cx="0" cy="0"/>
        </a:xfrm>
      </p:grpSpPr>
      <p:grpSp>
        <p:nvGrpSpPr>
          <p:cNvPr id="113" name="Google Shape;113;p10"/>
          <p:cNvGrpSpPr/>
          <p:nvPr/>
        </p:nvGrpSpPr>
        <p:grpSpPr>
          <a:xfrm>
            <a:off x="-240" y="-106"/>
            <a:ext cx="9143821" cy="5143317"/>
            <a:chOff x="6361595" y="2777133"/>
            <a:chExt cx="2856819" cy="1606935"/>
          </a:xfrm>
        </p:grpSpPr>
        <p:sp>
          <p:nvSpPr>
            <p:cNvPr id="114" name="Google Shape;114;p10"/>
            <p:cNvSpPr/>
            <p:nvPr/>
          </p:nvSpPr>
          <p:spPr>
            <a:xfrm>
              <a:off x="6361595" y="3328877"/>
              <a:ext cx="2856819" cy="1055191"/>
            </a:xfrm>
            <a:custGeom>
              <a:rect b="b" l="l" r="r" t="t"/>
              <a:pathLst>
                <a:path extrusionOk="0" h="1055191" w="2856819">
                  <a:moveTo>
                    <a:pt x="0" y="1055599"/>
                  </a:moveTo>
                  <a:lnTo>
                    <a:pt x="2856819" y="1055599"/>
                  </a:lnTo>
                  <a:lnTo>
                    <a:pt x="2856819" y="0"/>
                  </a:lnTo>
                  <a:lnTo>
                    <a:pt x="0" y="503854"/>
                  </a:lnTo>
                  <a:lnTo>
                    <a:pt x="0" y="105559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 name="Google Shape;115;p10"/>
            <p:cNvSpPr/>
            <p:nvPr/>
          </p:nvSpPr>
          <p:spPr>
            <a:xfrm>
              <a:off x="6361595" y="3581367"/>
              <a:ext cx="471672" cy="250031"/>
            </a:xfrm>
            <a:custGeom>
              <a:rect b="b" l="l" r="r" t="t"/>
              <a:pathLst>
                <a:path extrusionOk="0" h="250031" w="471672">
                  <a:moveTo>
                    <a:pt x="0" y="83189"/>
                  </a:moveTo>
                  <a:lnTo>
                    <a:pt x="0" y="251365"/>
                  </a:lnTo>
                  <a:lnTo>
                    <a:pt x="471673" y="168176"/>
                  </a:lnTo>
                  <a:lnTo>
                    <a:pt x="471673" y="0"/>
                  </a:lnTo>
                  <a:lnTo>
                    <a:pt x="0" y="83189"/>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 name="Google Shape;116;p10"/>
            <p:cNvSpPr/>
            <p:nvPr/>
          </p:nvSpPr>
          <p:spPr>
            <a:xfrm>
              <a:off x="8188769" y="3160702"/>
              <a:ext cx="1029645" cy="349746"/>
            </a:xfrm>
            <a:custGeom>
              <a:rect b="b" l="l" r="r" t="t"/>
              <a:pathLst>
                <a:path extrusionOk="0" h="349746" w="1029645">
                  <a:moveTo>
                    <a:pt x="1029645" y="0"/>
                  </a:moveTo>
                  <a:lnTo>
                    <a:pt x="0" y="181597"/>
                  </a:lnTo>
                  <a:lnTo>
                    <a:pt x="0" y="349773"/>
                  </a:lnTo>
                  <a:lnTo>
                    <a:pt x="1029645" y="168176"/>
                  </a:lnTo>
                  <a:lnTo>
                    <a:pt x="1029645" y="0"/>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 name="Google Shape;117;p10"/>
            <p:cNvSpPr/>
            <p:nvPr/>
          </p:nvSpPr>
          <p:spPr>
            <a:xfrm>
              <a:off x="6361595" y="3343125"/>
              <a:ext cx="868949" cy="319980"/>
            </a:xfrm>
            <a:custGeom>
              <a:rect b="b" l="l" r="r" t="t"/>
              <a:pathLst>
                <a:path extrusionOk="0" h="319980" w="868949">
                  <a:moveTo>
                    <a:pt x="0" y="153256"/>
                  </a:moveTo>
                  <a:lnTo>
                    <a:pt x="0" y="321431"/>
                  </a:lnTo>
                  <a:lnTo>
                    <a:pt x="868949" y="168176"/>
                  </a:lnTo>
                  <a:lnTo>
                    <a:pt x="868949" y="0"/>
                  </a:lnTo>
                  <a:lnTo>
                    <a:pt x="0" y="153256"/>
                  </a:lnTo>
                  <a:close/>
                </a:path>
              </a:pathLst>
            </a:custGeom>
            <a:gradFill>
              <a:gsLst>
                <a:gs pos="0">
                  <a:srgbClr val="00001A">
                    <a:alpha val="7450"/>
                  </a:srgbClr>
                </a:gs>
                <a:gs pos="100000">
                  <a:srgbClr val="00001A">
                    <a:alpha val="156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 name="Google Shape;118;p10"/>
            <p:cNvSpPr/>
            <p:nvPr/>
          </p:nvSpPr>
          <p:spPr>
            <a:xfrm>
              <a:off x="6361595" y="3286479"/>
              <a:ext cx="236580" cy="209847"/>
            </a:xfrm>
            <a:custGeom>
              <a:rect b="b" l="l" r="r" t="t"/>
              <a:pathLst>
                <a:path extrusionOk="0" h="209847" w="236580">
                  <a:moveTo>
                    <a:pt x="0" y="41725"/>
                  </a:moveTo>
                  <a:lnTo>
                    <a:pt x="0" y="209901"/>
                  </a:lnTo>
                  <a:lnTo>
                    <a:pt x="236580" y="168176"/>
                  </a:lnTo>
                  <a:lnTo>
                    <a:pt x="236580" y="0"/>
                  </a:lnTo>
                  <a:lnTo>
                    <a:pt x="0" y="41725"/>
                  </a:lnTo>
                  <a:close/>
                </a:path>
              </a:pathLst>
            </a:custGeom>
            <a:gradFill>
              <a:gsLst>
                <a:gs pos="0">
                  <a:srgbClr val="FFFFFF">
                    <a:alpha val="11372"/>
                  </a:srgbClr>
                </a:gs>
                <a:gs pos="100000">
                  <a:srgbClr val="FFFFFF">
                    <a:alpha val="4313"/>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10"/>
            <p:cNvSpPr/>
            <p:nvPr/>
          </p:nvSpPr>
          <p:spPr>
            <a:xfrm>
              <a:off x="8331610" y="2824350"/>
              <a:ext cx="886804" cy="324445"/>
            </a:xfrm>
            <a:custGeom>
              <a:rect b="b" l="l" r="r" t="t"/>
              <a:pathLst>
                <a:path extrusionOk="0" h="324445" w="886804">
                  <a:moveTo>
                    <a:pt x="886804" y="0"/>
                  </a:moveTo>
                  <a:lnTo>
                    <a:pt x="0" y="156405"/>
                  </a:lnTo>
                  <a:lnTo>
                    <a:pt x="0" y="324581"/>
                  </a:lnTo>
                  <a:lnTo>
                    <a:pt x="886804" y="168176"/>
                  </a:lnTo>
                  <a:lnTo>
                    <a:pt x="886804" y="0"/>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10"/>
            <p:cNvSpPr/>
            <p:nvPr/>
          </p:nvSpPr>
          <p:spPr>
            <a:xfrm>
              <a:off x="6868978" y="2954026"/>
              <a:ext cx="660639" cy="284261"/>
            </a:xfrm>
            <a:custGeom>
              <a:rect b="b" l="l" r="r" t="t"/>
              <a:pathLst>
                <a:path extrusionOk="0" h="284261" w="660639">
                  <a:moveTo>
                    <a:pt x="0" y="116516"/>
                  </a:moveTo>
                  <a:lnTo>
                    <a:pt x="0" y="284692"/>
                  </a:lnTo>
                  <a:lnTo>
                    <a:pt x="660639" y="168176"/>
                  </a:lnTo>
                  <a:lnTo>
                    <a:pt x="660639" y="0"/>
                  </a:lnTo>
                  <a:lnTo>
                    <a:pt x="0" y="116516"/>
                  </a:lnTo>
                  <a:close/>
                </a:path>
              </a:pathLst>
            </a:custGeom>
            <a:gradFill>
              <a:gsLst>
                <a:gs pos="0">
                  <a:srgbClr val="00001A">
                    <a:alpha val="1568"/>
                  </a:srgbClr>
                </a:gs>
                <a:gs pos="100000">
                  <a:srgbClr val="00001A">
                    <a:alpha val="745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10"/>
            <p:cNvSpPr/>
            <p:nvPr/>
          </p:nvSpPr>
          <p:spPr>
            <a:xfrm>
              <a:off x="7093655" y="2777133"/>
              <a:ext cx="1438825" cy="253007"/>
            </a:xfrm>
            <a:custGeom>
              <a:rect b="b" l="l" r="r" t="t"/>
              <a:pathLst>
                <a:path extrusionOk="0" h="253007" w="1438825">
                  <a:moveTo>
                    <a:pt x="485388" y="0"/>
                  </a:moveTo>
                  <a:lnTo>
                    <a:pt x="0" y="85607"/>
                  </a:lnTo>
                  <a:lnTo>
                    <a:pt x="0" y="253783"/>
                  </a:lnTo>
                  <a:lnTo>
                    <a:pt x="1438932" y="0"/>
                  </a:lnTo>
                  <a:lnTo>
                    <a:pt x="485388" y="0"/>
                  </a:lnTo>
                  <a:close/>
                </a:path>
              </a:pathLst>
            </a:custGeom>
            <a:gradFill>
              <a:gsLst>
                <a:gs pos="0">
                  <a:srgbClr val="FFFFFF">
                    <a:alpha val="4313"/>
                  </a:srgbClr>
                </a:gs>
                <a:gs pos="100000">
                  <a:srgbClr val="FFFFFF">
                    <a:alpha val="11372"/>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2" name="Google Shape;122;p10"/>
          <p:cNvSpPr txBox="1"/>
          <p:nvPr>
            <p:ph type="title"/>
          </p:nvPr>
        </p:nvSpPr>
        <p:spPr>
          <a:xfrm>
            <a:off x="457200" y="2394450"/>
            <a:ext cx="4114800" cy="420600"/>
          </a:xfrm>
          <a:prstGeom prst="rect">
            <a:avLst/>
          </a:prstGeom>
          <a:noFill/>
          <a:ln>
            <a:noFill/>
          </a:ln>
          <a:effectLst>
            <a:outerShdw blurRad="28575" rotWithShape="0" algn="bl" dir="5400000" dist="9525">
              <a:srgbClr val="00001A">
                <a:alpha val="14901"/>
              </a:srgbClr>
            </a:outerShdw>
          </a:effectLst>
        </p:spPr>
        <p:txBody>
          <a:bodyPr anchorCtr="0" anchor="b" bIns="0" lIns="0" spcFirstLastPara="1" rIns="0" wrap="square" tIns="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23" name="Google Shape;123;p10"/>
          <p:cNvSpPr txBox="1"/>
          <p:nvPr>
            <p:ph idx="1" type="body"/>
          </p:nvPr>
        </p:nvSpPr>
        <p:spPr>
          <a:xfrm>
            <a:off x="3200400" y="2800175"/>
            <a:ext cx="5486400" cy="2118900"/>
          </a:xfrm>
          <a:prstGeom prst="rect">
            <a:avLst/>
          </a:prstGeom>
          <a:noFill/>
          <a:ln>
            <a:noFill/>
          </a:ln>
        </p:spPr>
        <p:txBody>
          <a:bodyPr anchorCtr="0" anchor="ctr"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124" name="Google Shape;124;p10"/>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pt-BR"/>
              <a:t>‹#›</a:t>
            </a:fld>
            <a:endParaRPr/>
          </a:p>
        </p:txBody>
      </p:sp>
      <p:pic>
        <p:nvPicPr>
          <p:cNvPr id="125" name="Google Shape;125;p10"/>
          <p:cNvPicPr preferRelativeResize="0"/>
          <p:nvPr/>
        </p:nvPicPr>
        <p:blipFill rotWithShape="1">
          <a:blip r:embed="rId2">
            <a:alphaModFix/>
          </a:blip>
          <a:srcRect b="0" l="0" r="0" t="0"/>
          <a:stretch/>
        </p:blipFill>
        <p:spPr>
          <a:xfrm>
            <a:off x="130975" y="4490159"/>
            <a:ext cx="2604150" cy="57007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rgbClr val="087995"/>
            </a:gs>
            <a:gs pos="100000">
              <a:srgbClr val="00ACB0"/>
            </a:gs>
          </a:gsLst>
          <a:lin ang="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00"/>
            <a:ext cx="5486400" cy="1814400"/>
          </a:xfrm>
          <a:prstGeom prst="rect">
            <a:avLst/>
          </a:prstGeom>
          <a:noFill/>
          <a:ln>
            <a:noFill/>
          </a:ln>
          <a:effectLst>
            <a:outerShdw blurRad="28575" rotWithShape="0" algn="bl" dir="5400000" dist="9525">
              <a:srgbClr val="00001A">
                <a:alpha val="14901"/>
              </a:srgbClr>
            </a:outerShdw>
          </a:effectLst>
        </p:spPr>
        <p:txBody>
          <a:bodyPr anchorCtr="0" anchor="ctr" bIns="0" lIns="0" spcFirstLastPara="1" rIns="0" wrap="square" tIns="0">
            <a:noAutofit/>
          </a:bodyPr>
          <a:lstStyle>
            <a:lvl1pPr lvl="0" marR="0" rtl="0" algn="l">
              <a:lnSpc>
                <a:spcPct val="100000"/>
              </a:lnSpc>
              <a:spcBef>
                <a:spcPts val="0"/>
              </a:spcBef>
              <a:spcAft>
                <a:spcPts val="0"/>
              </a:spcAft>
              <a:buClr>
                <a:srgbClr val="FFFFFF"/>
              </a:buClr>
              <a:buSzPts val="3200"/>
              <a:buFont typeface="Roboto Slab"/>
              <a:buNone/>
              <a:defRPr b="1" i="0" sz="3200" u="none" cap="none" strike="noStrike">
                <a:solidFill>
                  <a:srgbClr val="FFFFFF"/>
                </a:solidFill>
                <a:latin typeface="Roboto Slab"/>
                <a:ea typeface="Roboto Slab"/>
                <a:cs typeface="Roboto Slab"/>
                <a:sym typeface="Roboto Slab"/>
              </a:defRPr>
            </a:lvl1pPr>
            <a:lvl2pPr lvl="1" marR="0" rtl="0" algn="l">
              <a:lnSpc>
                <a:spcPct val="100000"/>
              </a:lnSpc>
              <a:spcBef>
                <a:spcPts val="0"/>
              </a:spcBef>
              <a:spcAft>
                <a:spcPts val="0"/>
              </a:spcAft>
              <a:buClr>
                <a:srgbClr val="FFFFFF"/>
              </a:buClr>
              <a:buSzPts val="3200"/>
              <a:buFont typeface="Roboto Slab"/>
              <a:buNone/>
              <a:defRPr b="1" i="0" sz="3200" u="none" cap="none" strike="noStrike">
                <a:solidFill>
                  <a:srgbClr val="FFFFFF"/>
                </a:solidFill>
                <a:latin typeface="Roboto Slab"/>
                <a:ea typeface="Roboto Slab"/>
                <a:cs typeface="Roboto Slab"/>
                <a:sym typeface="Roboto Slab"/>
              </a:defRPr>
            </a:lvl2pPr>
            <a:lvl3pPr lvl="2" marR="0" rtl="0" algn="l">
              <a:lnSpc>
                <a:spcPct val="100000"/>
              </a:lnSpc>
              <a:spcBef>
                <a:spcPts val="0"/>
              </a:spcBef>
              <a:spcAft>
                <a:spcPts val="0"/>
              </a:spcAft>
              <a:buClr>
                <a:srgbClr val="FFFFFF"/>
              </a:buClr>
              <a:buSzPts val="3200"/>
              <a:buFont typeface="Roboto Slab"/>
              <a:buNone/>
              <a:defRPr b="1" i="0" sz="3200" u="none" cap="none" strike="noStrike">
                <a:solidFill>
                  <a:srgbClr val="FFFFFF"/>
                </a:solidFill>
                <a:latin typeface="Roboto Slab"/>
                <a:ea typeface="Roboto Slab"/>
                <a:cs typeface="Roboto Slab"/>
                <a:sym typeface="Roboto Slab"/>
              </a:defRPr>
            </a:lvl3pPr>
            <a:lvl4pPr lvl="3" marR="0" rtl="0" algn="l">
              <a:lnSpc>
                <a:spcPct val="100000"/>
              </a:lnSpc>
              <a:spcBef>
                <a:spcPts val="0"/>
              </a:spcBef>
              <a:spcAft>
                <a:spcPts val="0"/>
              </a:spcAft>
              <a:buClr>
                <a:srgbClr val="FFFFFF"/>
              </a:buClr>
              <a:buSzPts val="3200"/>
              <a:buFont typeface="Roboto Slab"/>
              <a:buNone/>
              <a:defRPr b="1" i="0" sz="3200" u="none" cap="none" strike="noStrike">
                <a:solidFill>
                  <a:srgbClr val="FFFFFF"/>
                </a:solidFill>
                <a:latin typeface="Roboto Slab"/>
                <a:ea typeface="Roboto Slab"/>
                <a:cs typeface="Roboto Slab"/>
                <a:sym typeface="Roboto Slab"/>
              </a:defRPr>
            </a:lvl4pPr>
            <a:lvl5pPr lvl="4" marR="0" rtl="0" algn="l">
              <a:lnSpc>
                <a:spcPct val="100000"/>
              </a:lnSpc>
              <a:spcBef>
                <a:spcPts val="0"/>
              </a:spcBef>
              <a:spcAft>
                <a:spcPts val="0"/>
              </a:spcAft>
              <a:buClr>
                <a:srgbClr val="FFFFFF"/>
              </a:buClr>
              <a:buSzPts val="3200"/>
              <a:buFont typeface="Roboto Slab"/>
              <a:buNone/>
              <a:defRPr b="1" i="0" sz="3200" u="none" cap="none" strike="noStrike">
                <a:solidFill>
                  <a:srgbClr val="FFFFFF"/>
                </a:solidFill>
                <a:latin typeface="Roboto Slab"/>
                <a:ea typeface="Roboto Slab"/>
                <a:cs typeface="Roboto Slab"/>
                <a:sym typeface="Roboto Slab"/>
              </a:defRPr>
            </a:lvl5pPr>
            <a:lvl6pPr lvl="5" marR="0" rtl="0" algn="l">
              <a:lnSpc>
                <a:spcPct val="100000"/>
              </a:lnSpc>
              <a:spcBef>
                <a:spcPts val="0"/>
              </a:spcBef>
              <a:spcAft>
                <a:spcPts val="0"/>
              </a:spcAft>
              <a:buClr>
                <a:srgbClr val="FFFFFF"/>
              </a:buClr>
              <a:buSzPts val="3200"/>
              <a:buFont typeface="Roboto Slab"/>
              <a:buNone/>
              <a:defRPr b="1" i="0" sz="3200" u="none" cap="none" strike="noStrike">
                <a:solidFill>
                  <a:srgbClr val="FFFFFF"/>
                </a:solidFill>
                <a:latin typeface="Roboto Slab"/>
                <a:ea typeface="Roboto Slab"/>
                <a:cs typeface="Roboto Slab"/>
                <a:sym typeface="Roboto Slab"/>
              </a:defRPr>
            </a:lvl6pPr>
            <a:lvl7pPr lvl="6" marR="0" rtl="0" algn="l">
              <a:lnSpc>
                <a:spcPct val="100000"/>
              </a:lnSpc>
              <a:spcBef>
                <a:spcPts val="0"/>
              </a:spcBef>
              <a:spcAft>
                <a:spcPts val="0"/>
              </a:spcAft>
              <a:buClr>
                <a:srgbClr val="FFFFFF"/>
              </a:buClr>
              <a:buSzPts val="3200"/>
              <a:buFont typeface="Roboto Slab"/>
              <a:buNone/>
              <a:defRPr b="1" i="0" sz="3200" u="none" cap="none" strike="noStrike">
                <a:solidFill>
                  <a:srgbClr val="FFFFFF"/>
                </a:solidFill>
                <a:latin typeface="Roboto Slab"/>
                <a:ea typeface="Roboto Slab"/>
                <a:cs typeface="Roboto Slab"/>
                <a:sym typeface="Roboto Slab"/>
              </a:defRPr>
            </a:lvl7pPr>
            <a:lvl8pPr lvl="7" marR="0" rtl="0" algn="l">
              <a:lnSpc>
                <a:spcPct val="100000"/>
              </a:lnSpc>
              <a:spcBef>
                <a:spcPts val="0"/>
              </a:spcBef>
              <a:spcAft>
                <a:spcPts val="0"/>
              </a:spcAft>
              <a:buClr>
                <a:srgbClr val="FFFFFF"/>
              </a:buClr>
              <a:buSzPts val="3200"/>
              <a:buFont typeface="Roboto Slab"/>
              <a:buNone/>
              <a:defRPr b="1" i="0" sz="3200" u="none" cap="none" strike="noStrike">
                <a:solidFill>
                  <a:srgbClr val="FFFFFF"/>
                </a:solidFill>
                <a:latin typeface="Roboto Slab"/>
                <a:ea typeface="Roboto Slab"/>
                <a:cs typeface="Roboto Slab"/>
                <a:sym typeface="Roboto Slab"/>
              </a:defRPr>
            </a:lvl8pPr>
            <a:lvl9pPr lvl="8" marR="0" rtl="0" algn="l">
              <a:lnSpc>
                <a:spcPct val="100000"/>
              </a:lnSpc>
              <a:spcBef>
                <a:spcPts val="0"/>
              </a:spcBef>
              <a:spcAft>
                <a:spcPts val="0"/>
              </a:spcAft>
              <a:buClr>
                <a:srgbClr val="FFFFFF"/>
              </a:buClr>
              <a:buSzPts val="3200"/>
              <a:buFont typeface="Roboto Slab"/>
              <a:buNone/>
              <a:defRPr b="1" i="0" sz="3200" u="none" cap="none" strike="noStrike">
                <a:solidFill>
                  <a:srgbClr val="FFFFFF"/>
                </a:solidFill>
                <a:latin typeface="Roboto Slab"/>
                <a:ea typeface="Roboto Slab"/>
                <a:cs typeface="Roboto Slab"/>
                <a:sym typeface="Roboto Slab"/>
              </a:defRPr>
            </a:lvl9pPr>
          </a:lstStyle>
          <a:p/>
        </p:txBody>
      </p:sp>
      <p:sp>
        <p:nvSpPr>
          <p:cNvPr id="7" name="Google Shape;7;p1"/>
          <p:cNvSpPr txBox="1"/>
          <p:nvPr>
            <p:ph idx="1" type="body"/>
          </p:nvPr>
        </p:nvSpPr>
        <p:spPr>
          <a:xfrm>
            <a:off x="3200400" y="1909300"/>
            <a:ext cx="5486400" cy="27648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600"/>
              </a:spcBef>
              <a:spcAft>
                <a:spcPts val="0"/>
              </a:spcAft>
              <a:buClr>
                <a:srgbClr val="00ACB0"/>
              </a:buClr>
              <a:buSzPts val="2400"/>
              <a:buFont typeface="Chivo"/>
              <a:buChar char="▰"/>
              <a:defRPr b="0" i="0" sz="2400" u="none" cap="none" strike="noStrike">
                <a:solidFill>
                  <a:srgbClr val="00001A"/>
                </a:solidFill>
                <a:latin typeface="Chivo"/>
                <a:ea typeface="Chivo"/>
                <a:cs typeface="Chivo"/>
                <a:sym typeface="Chivo"/>
              </a:defRPr>
            </a:lvl1pPr>
            <a:lvl2pPr indent="-381000" lvl="1" marL="914400" marR="0" rtl="0" algn="l">
              <a:lnSpc>
                <a:spcPct val="115000"/>
              </a:lnSpc>
              <a:spcBef>
                <a:spcPts val="0"/>
              </a:spcBef>
              <a:spcAft>
                <a:spcPts val="0"/>
              </a:spcAft>
              <a:buClr>
                <a:srgbClr val="9EB3C2"/>
              </a:buClr>
              <a:buSzPts val="2400"/>
              <a:buFont typeface="Chivo"/>
              <a:buChar char="▰"/>
              <a:defRPr b="0" i="0" sz="2400" u="none" cap="none" strike="noStrike">
                <a:solidFill>
                  <a:srgbClr val="00001A"/>
                </a:solidFill>
                <a:latin typeface="Chivo"/>
                <a:ea typeface="Chivo"/>
                <a:cs typeface="Chivo"/>
                <a:sym typeface="Chivo"/>
              </a:defRPr>
            </a:lvl2pPr>
            <a:lvl3pPr indent="-381000" lvl="2" marL="1371600" marR="0" rtl="0" algn="l">
              <a:lnSpc>
                <a:spcPct val="115000"/>
              </a:lnSpc>
              <a:spcBef>
                <a:spcPts val="0"/>
              </a:spcBef>
              <a:spcAft>
                <a:spcPts val="0"/>
              </a:spcAft>
              <a:buClr>
                <a:srgbClr val="9EB3C2"/>
              </a:buClr>
              <a:buSzPts val="2400"/>
              <a:buFont typeface="Chivo"/>
              <a:buChar char="▰"/>
              <a:defRPr b="0" i="0" sz="2400" u="none" cap="none" strike="noStrike">
                <a:solidFill>
                  <a:srgbClr val="00001A"/>
                </a:solidFill>
                <a:latin typeface="Chivo"/>
                <a:ea typeface="Chivo"/>
                <a:cs typeface="Chivo"/>
                <a:sym typeface="Chivo"/>
              </a:defRPr>
            </a:lvl3pPr>
            <a:lvl4pPr indent="-381000" lvl="3" marL="1828800" marR="0" rtl="0" algn="l">
              <a:lnSpc>
                <a:spcPct val="115000"/>
              </a:lnSpc>
              <a:spcBef>
                <a:spcPts val="0"/>
              </a:spcBef>
              <a:spcAft>
                <a:spcPts val="0"/>
              </a:spcAft>
              <a:buClr>
                <a:srgbClr val="9EB3C2"/>
              </a:buClr>
              <a:buSzPts val="2400"/>
              <a:buFont typeface="Chivo"/>
              <a:buChar char="▰"/>
              <a:defRPr b="0" i="0" sz="2400" u="none" cap="none" strike="noStrike">
                <a:solidFill>
                  <a:srgbClr val="00001A"/>
                </a:solidFill>
                <a:latin typeface="Chivo"/>
                <a:ea typeface="Chivo"/>
                <a:cs typeface="Chivo"/>
                <a:sym typeface="Chivo"/>
              </a:defRPr>
            </a:lvl4pPr>
            <a:lvl5pPr indent="-381000" lvl="4" marL="2286000" marR="0" rtl="0" algn="l">
              <a:lnSpc>
                <a:spcPct val="115000"/>
              </a:lnSpc>
              <a:spcBef>
                <a:spcPts val="0"/>
              </a:spcBef>
              <a:spcAft>
                <a:spcPts val="0"/>
              </a:spcAft>
              <a:buClr>
                <a:srgbClr val="9EB3C2"/>
              </a:buClr>
              <a:buSzPts val="2400"/>
              <a:buFont typeface="Chivo"/>
              <a:buChar char="▰"/>
              <a:defRPr b="0" i="0" sz="2400" u="none" cap="none" strike="noStrike">
                <a:solidFill>
                  <a:srgbClr val="00001A"/>
                </a:solidFill>
                <a:latin typeface="Chivo"/>
                <a:ea typeface="Chivo"/>
                <a:cs typeface="Chivo"/>
                <a:sym typeface="Chivo"/>
              </a:defRPr>
            </a:lvl5pPr>
            <a:lvl6pPr indent="-381000" lvl="5" marL="2743200" marR="0" rtl="0" algn="l">
              <a:lnSpc>
                <a:spcPct val="115000"/>
              </a:lnSpc>
              <a:spcBef>
                <a:spcPts val="0"/>
              </a:spcBef>
              <a:spcAft>
                <a:spcPts val="0"/>
              </a:spcAft>
              <a:buClr>
                <a:srgbClr val="9EB3C2"/>
              </a:buClr>
              <a:buSzPts val="2400"/>
              <a:buFont typeface="Chivo"/>
              <a:buChar char="▰"/>
              <a:defRPr b="0" i="0" sz="2400" u="none" cap="none" strike="noStrike">
                <a:solidFill>
                  <a:srgbClr val="00001A"/>
                </a:solidFill>
                <a:latin typeface="Chivo"/>
                <a:ea typeface="Chivo"/>
                <a:cs typeface="Chivo"/>
                <a:sym typeface="Chivo"/>
              </a:defRPr>
            </a:lvl6pPr>
            <a:lvl7pPr indent="-381000" lvl="6" marL="3200400" marR="0" rtl="0" algn="l">
              <a:lnSpc>
                <a:spcPct val="115000"/>
              </a:lnSpc>
              <a:spcBef>
                <a:spcPts val="0"/>
              </a:spcBef>
              <a:spcAft>
                <a:spcPts val="0"/>
              </a:spcAft>
              <a:buClr>
                <a:srgbClr val="9EB3C2"/>
              </a:buClr>
              <a:buSzPts val="2400"/>
              <a:buFont typeface="Chivo"/>
              <a:buChar char="▰"/>
              <a:defRPr b="0" i="0" sz="2400" u="none" cap="none" strike="noStrike">
                <a:solidFill>
                  <a:srgbClr val="00001A"/>
                </a:solidFill>
                <a:latin typeface="Chivo"/>
                <a:ea typeface="Chivo"/>
                <a:cs typeface="Chivo"/>
                <a:sym typeface="Chivo"/>
              </a:defRPr>
            </a:lvl7pPr>
            <a:lvl8pPr indent="-381000" lvl="7" marL="3657600" marR="0" rtl="0" algn="l">
              <a:lnSpc>
                <a:spcPct val="115000"/>
              </a:lnSpc>
              <a:spcBef>
                <a:spcPts val="0"/>
              </a:spcBef>
              <a:spcAft>
                <a:spcPts val="0"/>
              </a:spcAft>
              <a:buClr>
                <a:srgbClr val="9EB3C2"/>
              </a:buClr>
              <a:buSzPts val="2400"/>
              <a:buFont typeface="Chivo"/>
              <a:buChar char="▰"/>
              <a:defRPr b="0" i="0" sz="2400" u="none" cap="none" strike="noStrike">
                <a:solidFill>
                  <a:srgbClr val="00001A"/>
                </a:solidFill>
                <a:latin typeface="Chivo"/>
                <a:ea typeface="Chivo"/>
                <a:cs typeface="Chivo"/>
                <a:sym typeface="Chivo"/>
              </a:defRPr>
            </a:lvl8pPr>
            <a:lvl9pPr indent="-381000" lvl="8" marL="4114800" marR="0" rtl="0" algn="l">
              <a:lnSpc>
                <a:spcPct val="115000"/>
              </a:lnSpc>
              <a:spcBef>
                <a:spcPts val="0"/>
              </a:spcBef>
              <a:spcAft>
                <a:spcPts val="0"/>
              </a:spcAft>
              <a:buClr>
                <a:srgbClr val="9EB3C2"/>
              </a:buClr>
              <a:buSzPts val="2400"/>
              <a:buFont typeface="Chivo"/>
              <a:buChar char="▰"/>
              <a:defRPr b="0" i="0" sz="2400" u="none" cap="none" strike="noStrike">
                <a:solidFill>
                  <a:srgbClr val="00001A"/>
                </a:solidFill>
                <a:latin typeface="Chivo"/>
                <a:ea typeface="Chivo"/>
                <a:cs typeface="Chivo"/>
                <a:sym typeface="Chivo"/>
              </a:defRPr>
            </a:lvl9pPr>
          </a:lstStyle>
          <a:p/>
        </p:txBody>
      </p:sp>
      <p:sp>
        <p:nvSpPr>
          <p:cNvPr id="8" name="Google Shape;8;p1"/>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6.jpg"/></Relationships>
</file>

<file path=ppt/slides/_rels/slide11.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9.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hyperlink" Target="https://blog.octo.com/pt-br/maturidade-da-integracao-continu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34.png"/><Relationship Id="rId5" Type="http://schemas.openxmlformats.org/officeDocument/2006/relationships/image" Target="../media/image26.png"/><Relationship Id="rId6" Type="http://schemas.openxmlformats.org/officeDocument/2006/relationships/hyperlink" Target="https://github.com/gomex/docker-para-desenvolvedores/blob/master/manuscript/container_vm.m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23.png"/><Relationship Id="rId6"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hyperlink" Target="https://github.com/gomex/docker-para-desenvolvedores/blob/master/manuscript/container_vm.m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www.devmedia.com.br/gerencia-de-configuracao-de-software/9145" TargetMode="External"/><Relationship Id="rId4" Type="http://schemas.openxmlformats.org/officeDocument/2006/relationships/hyperlink" Target="https://blog.pronus.io/posts/o-que-eh-gerencia-de-configuracao-de-software/" TargetMode="External"/><Relationship Id="rId9" Type="http://schemas.openxmlformats.org/officeDocument/2006/relationships/hyperlink" Target="https://www.meupositivo.com.br/panoramapositivo/container-docker/" TargetMode="External"/><Relationship Id="rId5" Type="http://schemas.openxmlformats.org/officeDocument/2006/relationships/hyperlink" Target="https://www.mundodocker.com.br/author/cristiano/" TargetMode="External"/><Relationship Id="rId6" Type="http://schemas.openxmlformats.org/officeDocument/2006/relationships/hyperlink" Target="https://www.mundodocker.com.br/o-que-e-docker/" TargetMode="External"/><Relationship Id="rId7" Type="http://schemas.openxmlformats.org/officeDocument/2006/relationships/hyperlink" Target="https://www.docker.com/resources/what-container" TargetMode="External"/><Relationship Id="rId8" Type="http://schemas.openxmlformats.org/officeDocument/2006/relationships/hyperlink" Target="https://github.com/gomex/docker-para-desenvolvedor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8.png"/><Relationship Id="rId6"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hyperlink" Target="https://logos.fandom.com/wiki/Microsoft_Wor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16"/>
          <p:cNvSpPr txBox="1"/>
          <p:nvPr/>
        </p:nvSpPr>
        <p:spPr>
          <a:xfrm>
            <a:off x="567000" y="1016675"/>
            <a:ext cx="8010000" cy="2329500"/>
          </a:xfrm>
          <a:prstGeom prst="rect">
            <a:avLst/>
          </a:prstGeom>
          <a:noFill/>
          <a:ln>
            <a:noFill/>
          </a:ln>
          <a:effectLst>
            <a:outerShdw blurRad="28575" rotWithShape="0" algn="bl" dir="5400000" dist="9525">
              <a:srgbClr val="00001A">
                <a:alpha val="14900"/>
              </a:srgbClr>
            </a:outerShdw>
          </a:effectLst>
        </p:spPr>
        <p:txBody>
          <a:bodyPr anchorCtr="0" anchor="t" bIns="0" lIns="0" spcFirstLastPara="1" rIns="0" wrap="square" tIns="0">
            <a:noAutofit/>
          </a:bodyPr>
          <a:lstStyle/>
          <a:p>
            <a:pPr indent="0" lvl="0" marL="0" rtl="0" algn="ctr">
              <a:spcBef>
                <a:spcPts val="0"/>
              </a:spcBef>
              <a:spcAft>
                <a:spcPts val="0"/>
              </a:spcAft>
              <a:buNone/>
            </a:pPr>
            <a:r>
              <a:rPr b="1" lang="pt-BR" sz="4800">
                <a:solidFill>
                  <a:srgbClr val="FFFFFF"/>
                </a:solidFill>
                <a:latin typeface="Roboto Slab"/>
                <a:ea typeface="Roboto Slab"/>
                <a:cs typeface="Roboto Slab"/>
                <a:sym typeface="Roboto Slab"/>
              </a:rPr>
              <a:t>Como o Docker Pode Ajudar na Gerência de Configuração?</a:t>
            </a:r>
            <a:endParaRPr b="1" sz="4800">
              <a:solidFill>
                <a:srgbClr val="FFFFFF"/>
              </a:solidFill>
              <a:latin typeface="Roboto Slab"/>
              <a:ea typeface="Roboto Slab"/>
              <a:cs typeface="Roboto Slab"/>
              <a:sym typeface="Roboto Slab"/>
            </a:endParaRPr>
          </a:p>
        </p:txBody>
      </p:sp>
      <p:pic>
        <p:nvPicPr>
          <p:cNvPr id="182" name="Google Shape;182;p16"/>
          <p:cNvPicPr preferRelativeResize="0"/>
          <p:nvPr/>
        </p:nvPicPr>
        <p:blipFill rotWithShape="1">
          <a:blip r:embed="rId3">
            <a:alphaModFix/>
          </a:blip>
          <a:srcRect b="0" l="0" r="0" t="0"/>
          <a:stretch/>
        </p:blipFill>
        <p:spPr>
          <a:xfrm>
            <a:off x="234401" y="4687465"/>
            <a:ext cx="2184944" cy="456027"/>
          </a:xfrm>
          <a:prstGeom prst="rect">
            <a:avLst/>
          </a:prstGeom>
          <a:noFill/>
          <a:ln>
            <a:noFill/>
          </a:ln>
        </p:spPr>
      </p:pic>
      <p:pic>
        <p:nvPicPr>
          <p:cNvPr id="183" name="Google Shape;183;p16"/>
          <p:cNvPicPr preferRelativeResize="0"/>
          <p:nvPr/>
        </p:nvPicPr>
        <p:blipFill>
          <a:blip r:embed="rId4">
            <a:alphaModFix/>
          </a:blip>
          <a:stretch>
            <a:fillRect/>
          </a:stretch>
        </p:blipFill>
        <p:spPr>
          <a:xfrm>
            <a:off x="6724650" y="3298500"/>
            <a:ext cx="2054775" cy="1755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descr="Google apresenta Android Studio versão 3.6 com integração ao ..." id="251" name="Google Shape;251;p25"/>
          <p:cNvPicPr preferRelativeResize="0"/>
          <p:nvPr/>
        </p:nvPicPr>
        <p:blipFill>
          <a:blip r:embed="rId3">
            <a:alphaModFix/>
          </a:blip>
          <a:stretch>
            <a:fillRect/>
          </a:stretch>
        </p:blipFill>
        <p:spPr>
          <a:xfrm>
            <a:off x="6554674" y="3482525"/>
            <a:ext cx="2344177" cy="1356589"/>
          </a:xfrm>
          <a:prstGeom prst="rect">
            <a:avLst/>
          </a:prstGeom>
          <a:noFill/>
          <a:ln>
            <a:noFill/>
          </a:ln>
        </p:spPr>
      </p:pic>
      <p:sp>
        <p:nvSpPr>
          <p:cNvPr id="252" name="Google Shape;252;p25"/>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pt-BR"/>
              <a:t>Construção do Sistema</a:t>
            </a:r>
            <a:endParaRPr/>
          </a:p>
        </p:txBody>
      </p:sp>
      <p:sp>
        <p:nvSpPr>
          <p:cNvPr id="253" name="Google Shape;253;p25"/>
          <p:cNvSpPr txBox="1"/>
          <p:nvPr>
            <p:ph idx="1" type="body"/>
          </p:nvPr>
        </p:nvSpPr>
        <p:spPr>
          <a:xfrm>
            <a:off x="3207150" y="1732375"/>
            <a:ext cx="5486400" cy="1872300"/>
          </a:xfrm>
          <a:prstGeom prst="rect">
            <a:avLst/>
          </a:prstGeom>
        </p:spPr>
        <p:txBody>
          <a:bodyPr anchorCtr="0" anchor="t" bIns="0" lIns="0" spcFirstLastPara="1" rIns="0" wrap="square" tIns="0">
            <a:noAutofit/>
          </a:bodyPr>
          <a:lstStyle/>
          <a:p>
            <a:pPr indent="-317500" lvl="0" marL="457200" rtl="0" algn="just">
              <a:lnSpc>
                <a:spcPct val="150000"/>
              </a:lnSpc>
              <a:spcBef>
                <a:spcPts val="600"/>
              </a:spcBef>
              <a:spcAft>
                <a:spcPts val="0"/>
              </a:spcAft>
              <a:buSzPts val="1400"/>
              <a:buChar char="▰"/>
            </a:pPr>
            <a:r>
              <a:rPr b="1" i="1" lang="pt-BR" sz="1400"/>
              <a:t>Build</a:t>
            </a:r>
            <a:r>
              <a:rPr lang="pt-BR" sz="1400"/>
              <a:t> do sistema.</a:t>
            </a:r>
            <a:endParaRPr sz="1400"/>
          </a:p>
          <a:p>
            <a:pPr indent="-317500" lvl="0" marL="457200" marR="0" rtl="0" algn="just">
              <a:lnSpc>
                <a:spcPct val="150000"/>
              </a:lnSpc>
              <a:spcBef>
                <a:spcPts val="1000"/>
              </a:spcBef>
              <a:spcAft>
                <a:spcPts val="1000"/>
              </a:spcAft>
              <a:buSzPts val="1400"/>
              <a:buChar char="▰"/>
            </a:pPr>
            <a:r>
              <a:rPr lang="pt-BR" sz="1400"/>
              <a:t>Processo de </a:t>
            </a:r>
            <a:r>
              <a:rPr b="1" lang="pt-BR" sz="1400"/>
              <a:t>montagem de componentes</a:t>
            </a:r>
            <a:r>
              <a:rPr lang="pt-BR" sz="1400"/>
              <a:t> de programa, </a:t>
            </a:r>
            <a:r>
              <a:rPr b="1" lang="pt-BR" sz="1400"/>
              <a:t>dados e bibliotecas</a:t>
            </a:r>
            <a:r>
              <a:rPr lang="pt-BR" sz="1400"/>
              <a:t> e, em seguida, compilação e ligação destes, para </a:t>
            </a:r>
            <a:r>
              <a:rPr b="1" lang="pt-BR" sz="1400"/>
              <a:t>criar um sistema executável</a:t>
            </a:r>
            <a:r>
              <a:rPr lang="pt-BR" sz="1400"/>
              <a:t>. </a:t>
            </a:r>
            <a:endParaRPr sz="1400"/>
          </a:p>
        </p:txBody>
      </p:sp>
      <p:pic>
        <p:nvPicPr>
          <p:cNvPr descr="Docker Logos and Photos | Docker" id="254" name="Google Shape;254;p25"/>
          <p:cNvPicPr preferRelativeResize="0"/>
          <p:nvPr/>
        </p:nvPicPr>
        <p:blipFill>
          <a:blip r:embed="rId4">
            <a:alphaModFix/>
          </a:blip>
          <a:stretch>
            <a:fillRect/>
          </a:stretch>
        </p:blipFill>
        <p:spPr>
          <a:xfrm>
            <a:off x="3207150" y="3757107"/>
            <a:ext cx="1408203" cy="1204011"/>
          </a:xfrm>
          <a:prstGeom prst="rect">
            <a:avLst/>
          </a:prstGeom>
          <a:noFill/>
          <a:ln>
            <a:noFill/>
          </a:ln>
        </p:spPr>
      </p:pic>
      <p:pic>
        <p:nvPicPr>
          <p:cNvPr descr="maven.apache.org/images/maven-logo-black-on-whi..." id="255" name="Google Shape;255;p25"/>
          <p:cNvPicPr preferRelativeResize="0"/>
          <p:nvPr/>
        </p:nvPicPr>
        <p:blipFill>
          <a:blip r:embed="rId5">
            <a:alphaModFix/>
          </a:blip>
          <a:stretch>
            <a:fillRect/>
          </a:stretch>
        </p:blipFill>
        <p:spPr>
          <a:xfrm>
            <a:off x="4690031" y="3912192"/>
            <a:ext cx="1965845" cy="497244"/>
          </a:xfrm>
          <a:prstGeom prst="rect">
            <a:avLst/>
          </a:prstGeom>
          <a:noFill/>
          <a:ln>
            <a:noFill/>
          </a:ln>
        </p:spPr>
      </p:pic>
      <p:pic>
        <p:nvPicPr>
          <p:cNvPr descr="Principais IDEs para desenvolvimento Java – Blog da TreinaWeb" id="256" name="Google Shape;256;p25"/>
          <p:cNvPicPr preferRelativeResize="0"/>
          <p:nvPr/>
        </p:nvPicPr>
        <p:blipFill>
          <a:blip r:embed="rId6">
            <a:alphaModFix/>
          </a:blip>
          <a:stretch>
            <a:fillRect/>
          </a:stretch>
        </p:blipFill>
        <p:spPr>
          <a:xfrm>
            <a:off x="4979123" y="4487292"/>
            <a:ext cx="1932260" cy="61968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26"/>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pt-BR"/>
              <a:t>Gerenciamento de </a:t>
            </a:r>
            <a:r>
              <a:rPr i="1" lang="pt-BR"/>
              <a:t>Releases</a:t>
            </a:r>
            <a:endParaRPr i="1"/>
          </a:p>
        </p:txBody>
      </p:sp>
      <p:sp>
        <p:nvSpPr>
          <p:cNvPr id="262" name="Google Shape;262;p26"/>
          <p:cNvSpPr txBox="1"/>
          <p:nvPr>
            <p:ph idx="1" type="body"/>
          </p:nvPr>
        </p:nvSpPr>
        <p:spPr>
          <a:xfrm>
            <a:off x="3132775" y="2069400"/>
            <a:ext cx="5486400" cy="1215000"/>
          </a:xfrm>
          <a:prstGeom prst="rect">
            <a:avLst/>
          </a:prstGeom>
        </p:spPr>
        <p:txBody>
          <a:bodyPr anchorCtr="0" anchor="t" bIns="0" lIns="0" spcFirstLastPara="1" rIns="0" wrap="square" tIns="0">
            <a:noAutofit/>
          </a:bodyPr>
          <a:lstStyle/>
          <a:p>
            <a:pPr indent="-317500" lvl="0" marL="457200" rtl="0" algn="just">
              <a:lnSpc>
                <a:spcPct val="150000"/>
              </a:lnSpc>
              <a:spcBef>
                <a:spcPts val="600"/>
              </a:spcBef>
              <a:spcAft>
                <a:spcPts val="0"/>
              </a:spcAft>
              <a:buSzPts val="1400"/>
              <a:buChar char="▰"/>
            </a:pPr>
            <a:r>
              <a:rPr b="1" lang="pt-BR" sz="1400"/>
              <a:t>Preparar</a:t>
            </a:r>
            <a:r>
              <a:rPr lang="pt-BR" sz="1400"/>
              <a:t> o software para </a:t>
            </a:r>
            <a:r>
              <a:rPr b="1" i="1" lang="pt-BR" sz="1400"/>
              <a:t>release</a:t>
            </a:r>
            <a:r>
              <a:rPr lang="pt-BR" sz="1400"/>
              <a:t> e </a:t>
            </a:r>
            <a:r>
              <a:rPr b="1" lang="pt-BR" sz="1400"/>
              <a:t>deploy</a:t>
            </a:r>
            <a:r>
              <a:rPr lang="pt-BR" sz="1400"/>
              <a:t>.</a:t>
            </a:r>
            <a:endParaRPr sz="1400"/>
          </a:p>
          <a:p>
            <a:pPr indent="-317500" lvl="0" marL="457200" rtl="0" algn="just">
              <a:lnSpc>
                <a:spcPct val="150000"/>
              </a:lnSpc>
              <a:spcBef>
                <a:spcPts val="1000"/>
              </a:spcBef>
              <a:spcAft>
                <a:spcPts val="1000"/>
              </a:spcAft>
              <a:buSzPts val="1400"/>
              <a:buChar char="▰"/>
            </a:pPr>
            <a:r>
              <a:rPr b="1" lang="pt-BR" sz="1400"/>
              <a:t>Acompanhar</a:t>
            </a:r>
            <a:r>
              <a:rPr lang="pt-BR" sz="1400"/>
              <a:t> as </a:t>
            </a:r>
            <a:r>
              <a:rPr b="1" lang="pt-BR" sz="1400"/>
              <a:t>versões</a:t>
            </a:r>
            <a:r>
              <a:rPr lang="pt-BR" sz="1400"/>
              <a:t> do sistema que foram lançadas para </a:t>
            </a:r>
            <a:r>
              <a:rPr b="1" lang="pt-BR" sz="1400"/>
              <a:t>produção</a:t>
            </a:r>
            <a:r>
              <a:rPr lang="pt-BR" sz="1400"/>
              <a:t>.</a:t>
            </a:r>
            <a:endParaRPr sz="1400"/>
          </a:p>
        </p:txBody>
      </p:sp>
      <p:pic>
        <p:nvPicPr>
          <p:cNvPr descr="Docker Logos and Photos | Docker" id="263" name="Google Shape;263;p26"/>
          <p:cNvPicPr preferRelativeResize="0"/>
          <p:nvPr/>
        </p:nvPicPr>
        <p:blipFill>
          <a:blip r:embed="rId3">
            <a:alphaModFix/>
          </a:blip>
          <a:stretch>
            <a:fillRect/>
          </a:stretch>
        </p:blipFill>
        <p:spPr>
          <a:xfrm>
            <a:off x="7681873" y="3839304"/>
            <a:ext cx="1254102" cy="1072269"/>
          </a:xfrm>
          <a:prstGeom prst="rect">
            <a:avLst/>
          </a:prstGeom>
          <a:noFill/>
          <a:ln>
            <a:noFill/>
          </a:ln>
        </p:spPr>
      </p:pic>
      <p:pic>
        <p:nvPicPr>
          <p:cNvPr descr="O que é Kubernetes? Tudo que você precisa saber sobre! | Geek Blog |" id="264" name="Google Shape;264;p26"/>
          <p:cNvPicPr preferRelativeResize="0"/>
          <p:nvPr/>
        </p:nvPicPr>
        <p:blipFill>
          <a:blip r:embed="rId4">
            <a:alphaModFix/>
          </a:blip>
          <a:stretch>
            <a:fillRect/>
          </a:stretch>
        </p:blipFill>
        <p:spPr>
          <a:xfrm>
            <a:off x="6019982" y="4082492"/>
            <a:ext cx="1661891" cy="908496"/>
          </a:xfrm>
          <a:prstGeom prst="rect">
            <a:avLst/>
          </a:prstGeom>
          <a:noFill/>
          <a:ln>
            <a:noFill/>
          </a:ln>
        </p:spPr>
      </p:pic>
      <p:pic>
        <p:nvPicPr>
          <p:cNvPr descr="Git-logo.svg - MWG" id="265" name="Google Shape;265;p26"/>
          <p:cNvPicPr preferRelativeResize="0"/>
          <p:nvPr/>
        </p:nvPicPr>
        <p:blipFill>
          <a:blip r:embed="rId5">
            <a:alphaModFix/>
          </a:blip>
          <a:stretch>
            <a:fillRect/>
          </a:stretch>
        </p:blipFill>
        <p:spPr>
          <a:xfrm>
            <a:off x="3493469" y="4298617"/>
            <a:ext cx="1493487" cy="624271"/>
          </a:xfrm>
          <a:prstGeom prst="rect">
            <a:avLst/>
          </a:prstGeom>
          <a:noFill/>
          <a:ln>
            <a:noFill/>
          </a:ln>
        </p:spPr>
      </p:pic>
      <p:pic>
        <p:nvPicPr>
          <p:cNvPr id="266" name="Google Shape;266;p26"/>
          <p:cNvPicPr preferRelativeResize="0"/>
          <p:nvPr/>
        </p:nvPicPr>
        <p:blipFill>
          <a:blip r:embed="rId6">
            <a:alphaModFix/>
          </a:blip>
          <a:stretch>
            <a:fillRect/>
          </a:stretch>
        </p:blipFill>
        <p:spPr>
          <a:xfrm>
            <a:off x="-62000" y="3133739"/>
            <a:ext cx="2892769" cy="1072259"/>
          </a:xfrm>
          <a:prstGeom prst="rect">
            <a:avLst/>
          </a:prstGeom>
          <a:noFill/>
          <a:ln>
            <a:noFill/>
          </a:ln>
        </p:spPr>
      </p:pic>
      <p:pic>
        <p:nvPicPr>
          <p:cNvPr id="267" name="Google Shape;267;p26"/>
          <p:cNvPicPr preferRelativeResize="0"/>
          <p:nvPr/>
        </p:nvPicPr>
        <p:blipFill>
          <a:blip r:embed="rId7">
            <a:alphaModFix/>
          </a:blip>
          <a:stretch>
            <a:fillRect/>
          </a:stretch>
        </p:blipFill>
        <p:spPr>
          <a:xfrm>
            <a:off x="297112" y="2488511"/>
            <a:ext cx="779099" cy="779099"/>
          </a:xfrm>
          <a:prstGeom prst="rect">
            <a:avLst/>
          </a:prstGeom>
          <a:noFill/>
          <a:ln>
            <a:noFill/>
          </a:ln>
        </p:spPr>
      </p:pic>
      <p:pic>
        <p:nvPicPr>
          <p:cNvPr id="268" name="Google Shape;268;p26"/>
          <p:cNvPicPr preferRelativeResize="0"/>
          <p:nvPr/>
        </p:nvPicPr>
        <p:blipFill>
          <a:blip r:embed="rId8">
            <a:alphaModFix/>
          </a:blip>
          <a:stretch>
            <a:fillRect/>
          </a:stretch>
        </p:blipFill>
        <p:spPr>
          <a:xfrm>
            <a:off x="1131974" y="2674617"/>
            <a:ext cx="1511513" cy="523817"/>
          </a:xfrm>
          <a:prstGeom prst="rect">
            <a:avLst/>
          </a:prstGeom>
          <a:noFill/>
          <a:ln>
            <a:noFill/>
          </a:ln>
        </p:spPr>
      </p:pic>
      <p:pic>
        <p:nvPicPr>
          <p:cNvPr id="269" name="Google Shape;269;p26"/>
          <p:cNvPicPr preferRelativeResize="0"/>
          <p:nvPr/>
        </p:nvPicPr>
        <p:blipFill>
          <a:blip r:embed="rId9">
            <a:alphaModFix/>
          </a:blip>
          <a:stretch>
            <a:fillRect/>
          </a:stretch>
        </p:blipFill>
        <p:spPr>
          <a:xfrm>
            <a:off x="2830769" y="3539501"/>
            <a:ext cx="1493487" cy="570012"/>
          </a:xfrm>
          <a:prstGeom prst="rect">
            <a:avLst/>
          </a:prstGeom>
          <a:noFill/>
          <a:ln>
            <a:noFill/>
          </a:ln>
        </p:spPr>
      </p:pic>
      <p:pic>
        <p:nvPicPr>
          <p:cNvPr id="270" name="Google Shape;270;p26"/>
          <p:cNvPicPr preferRelativeResize="0"/>
          <p:nvPr/>
        </p:nvPicPr>
        <p:blipFill>
          <a:blip r:embed="rId10">
            <a:alphaModFix/>
          </a:blip>
          <a:stretch>
            <a:fillRect/>
          </a:stretch>
        </p:blipFill>
        <p:spPr>
          <a:xfrm>
            <a:off x="5279865" y="4082504"/>
            <a:ext cx="908497" cy="908497"/>
          </a:xfrm>
          <a:prstGeom prst="rect">
            <a:avLst/>
          </a:prstGeom>
          <a:noFill/>
          <a:ln>
            <a:noFill/>
          </a:ln>
        </p:spPr>
      </p:pic>
      <p:pic>
        <p:nvPicPr>
          <p:cNvPr id="271" name="Google Shape;271;p26"/>
          <p:cNvPicPr preferRelativeResize="0"/>
          <p:nvPr/>
        </p:nvPicPr>
        <p:blipFill>
          <a:blip r:embed="rId11">
            <a:alphaModFix/>
          </a:blip>
          <a:stretch>
            <a:fillRect/>
          </a:stretch>
        </p:blipFill>
        <p:spPr>
          <a:xfrm>
            <a:off x="1131974" y="1814300"/>
            <a:ext cx="1321155" cy="9908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7"/>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pt-BR"/>
              <a:t>Integração Contínua</a:t>
            </a:r>
            <a:endParaRPr/>
          </a:p>
        </p:txBody>
      </p:sp>
      <p:pic>
        <p:nvPicPr>
          <p:cNvPr descr="O que é integração contínua? - Marcus Vinícius Medeiros Gomes - Medium" id="277" name="Google Shape;277;p27"/>
          <p:cNvPicPr preferRelativeResize="0"/>
          <p:nvPr/>
        </p:nvPicPr>
        <p:blipFill>
          <a:blip r:embed="rId3">
            <a:alphaModFix/>
          </a:blip>
          <a:stretch>
            <a:fillRect/>
          </a:stretch>
        </p:blipFill>
        <p:spPr>
          <a:xfrm>
            <a:off x="4199000" y="1609001"/>
            <a:ext cx="4810600" cy="3275851"/>
          </a:xfrm>
          <a:prstGeom prst="rect">
            <a:avLst/>
          </a:prstGeom>
          <a:noFill/>
          <a:ln>
            <a:noFill/>
          </a:ln>
        </p:spPr>
      </p:pic>
      <p:sp>
        <p:nvSpPr>
          <p:cNvPr id="278" name="Google Shape;278;p27"/>
          <p:cNvSpPr txBox="1"/>
          <p:nvPr>
            <p:ph idx="1" type="body"/>
          </p:nvPr>
        </p:nvSpPr>
        <p:spPr>
          <a:xfrm>
            <a:off x="289200" y="2042125"/>
            <a:ext cx="3680400" cy="2132100"/>
          </a:xfrm>
          <a:prstGeom prst="rect">
            <a:avLst/>
          </a:prstGeom>
        </p:spPr>
        <p:txBody>
          <a:bodyPr anchorCtr="0" anchor="t" bIns="0" lIns="0" spcFirstLastPara="1" rIns="0" wrap="square" tIns="0">
            <a:noAutofit/>
          </a:bodyPr>
          <a:lstStyle/>
          <a:p>
            <a:pPr indent="-317500" lvl="0" marL="457200" rtl="0" algn="just">
              <a:lnSpc>
                <a:spcPct val="150000"/>
              </a:lnSpc>
              <a:spcBef>
                <a:spcPts val="600"/>
              </a:spcBef>
              <a:spcAft>
                <a:spcPts val="0"/>
              </a:spcAft>
              <a:buSzPts val="1400"/>
              <a:buChar char="▰"/>
            </a:pPr>
            <a:r>
              <a:rPr lang="pt-BR" sz="1400"/>
              <a:t>Processo existente principalmente dentro de </a:t>
            </a:r>
            <a:r>
              <a:rPr b="1" lang="pt-BR" sz="1400"/>
              <a:t>“projetos ágeis”</a:t>
            </a:r>
            <a:r>
              <a:rPr lang="pt-BR" sz="1400"/>
              <a:t> .</a:t>
            </a:r>
            <a:endParaRPr sz="1400"/>
          </a:p>
          <a:p>
            <a:pPr indent="-317500" lvl="0" marL="457200" rtl="0" algn="just">
              <a:lnSpc>
                <a:spcPct val="150000"/>
              </a:lnSpc>
              <a:spcBef>
                <a:spcPts val="1000"/>
              </a:spcBef>
              <a:spcAft>
                <a:spcPts val="0"/>
              </a:spcAft>
              <a:buSzPts val="1400"/>
              <a:buChar char="▰"/>
            </a:pPr>
            <a:r>
              <a:rPr lang="pt-BR" sz="1400"/>
              <a:t>Processo </a:t>
            </a:r>
            <a:r>
              <a:rPr b="1" lang="pt-BR" sz="1400"/>
              <a:t>contínuo</a:t>
            </a:r>
            <a:r>
              <a:rPr lang="pt-BR" sz="1400"/>
              <a:t> de release, entrega e deploy.</a:t>
            </a:r>
            <a:endParaRPr sz="1400"/>
          </a:p>
          <a:p>
            <a:pPr indent="-317500" lvl="0" marL="457200" rtl="0" algn="just">
              <a:lnSpc>
                <a:spcPct val="150000"/>
              </a:lnSpc>
              <a:spcBef>
                <a:spcPts val="1000"/>
              </a:spcBef>
              <a:spcAft>
                <a:spcPts val="1000"/>
              </a:spcAft>
              <a:buSzPts val="1400"/>
              <a:buChar char="▰"/>
            </a:pPr>
            <a:r>
              <a:rPr b="1" lang="pt-BR" sz="1400"/>
              <a:t>DevOps</a:t>
            </a:r>
            <a:r>
              <a:rPr lang="pt-BR" sz="1400"/>
              <a:t>.</a:t>
            </a:r>
            <a:endParaRPr sz="1400"/>
          </a:p>
        </p:txBody>
      </p:sp>
      <p:sp>
        <p:nvSpPr>
          <p:cNvPr id="279" name="Google Shape;279;p27"/>
          <p:cNvSpPr txBox="1"/>
          <p:nvPr>
            <p:ph idx="1" type="body"/>
          </p:nvPr>
        </p:nvSpPr>
        <p:spPr>
          <a:xfrm>
            <a:off x="4213150" y="1278100"/>
            <a:ext cx="4810500" cy="330900"/>
          </a:xfrm>
          <a:prstGeom prst="rect">
            <a:avLst/>
          </a:prstGeom>
        </p:spPr>
        <p:txBody>
          <a:bodyPr anchorCtr="0" anchor="t" bIns="0" lIns="0" spcFirstLastPara="1" rIns="0" wrap="square" tIns="0">
            <a:noAutofit/>
          </a:bodyPr>
          <a:lstStyle/>
          <a:p>
            <a:pPr indent="-304800" lvl="0" marL="457200" marR="0" rtl="0" algn="ctr">
              <a:lnSpc>
                <a:spcPct val="150000"/>
              </a:lnSpc>
              <a:spcBef>
                <a:spcPts val="600"/>
              </a:spcBef>
              <a:spcAft>
                <a:spcPts val="0"/>
              </a:spcAft>
              <a:buSzPts val="1200"/>
              <a:buChar char="▰"/>
            </a:pPr>
            <a:r>
              <a:rPr lang="pt-BR" sz="1200"/>
              <a:t>Figura 4 -  Deploy </a:t>
            </a:r>
            <a:r>
              <a:rPr lang="pt-BR" sz="1200"/>
              <a:t>contínuo</a:t>
            </a:r>
            <a:r>
              <a:rPr lang="pt-BR" sz="1200"/>
              <a:t> e DevOps</a:t>
            </a:r>
            <a:endParaRPr sz="1200"/>
          </a:p>
        </p:txBody>
      </p:sp>
      <p:sp>
        <p:nvSpPr>
          <p:cNvPr id="280" name="Google Shape;280;p27"/>
          <p:cNvSpPr txBox="1"/>
          <p:nvPr>
            <p:ph idx="1" type="body"/>
          </p:nvPr>
        </p:nvSpPr>
        <p:spPr>
          <a:xfrm>
            <a:off x="3825425" y="4835375"/>
            <a:ext cx="5294700" cy="330900"/>
          </a:xfrm>
          <a:prstGeom prst="rect">
            <a:avLst/>
          </a:prstGeom>
        </p:spPr>
        <p:txBody>
          <a:bodyPr anchorCtr="0" anchor="t" bIns="0" lIns="0" spcFirstLastPara="1" rIns="0" wrap="square" tIns="0">
            <a:noAutofit/>
          </a:bodyPr>
          <a:lstStyle/>
          <a:p>
            <a:pPr indent="0" lvl="0" marL="0" marR="0" rtl="0" algn="just">
              <a:lnSpc>
                <a:spcPct val="150000"/>
              </a:lnSpc>
              <a:spcBef>
                <a:spcPts val="600"/>
              </a:spcBef>
              <a:spcAft>
                <a:spcPts val="0"/>
              </a:spcAft>
              <a:buNone/>
            </a:pPr>
            <a:r>
              <a:rPr lang="pt-BR" sz="1200"/>
              <a:t>Fonte: </a:t>
            </a:r>
            <a:r>
              <a:rPr lang="pt-BR" sz="1200">
                <a:solidFill>
                  <a:srgbClr val="000000"/>
                </a:solidFill>
                <a:highlight>
                  <a:srgbClr val="FFFFFF"/>
                </a:highlight>
                <a:uFill>
                  <a:noFill/>
                </a:uFill>
                <a:hlinkClick r:id="rId4"/>
              </a:rPr>
              <a:t>https://blog.octo.com/pt-br/maturidade-da-integracao-continua/</a:t>
            </a:r>
            <a:endParaRPr sz="12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28"/>
          <p:cNvSpPr txBox="1"/>
          <p:nvPr>
            <p:ph idx="4294967295" type="title"/>
          </p:nvPr>
        </p:nvSpPr>
        <p:spPr>
          <a:xfrm>
            <a:off x="457200" y="-3049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pt-BR"/>
              <a:t>Problemas na G.C.</a:t>
            </a:r>
            <a:endParaRPr/>
          </a:p>
        </p:txBody>
      </p:sp>
      <p:sp>
        <p:nvSpPr>
          <p:cNvPr id="286" name="Google Shape;286;p28"/>
          <p:cNvSpPr txBox="1"/>
          <p:nvPr>
            <p:ph idx="4294967295" type="body"/>
          </p:nvPr>
        </p:nvSpPr>
        <p:spPr>
          <a:xfrm>
            <a:off x="175125" y="2183000"/>
            <a:ext cx="4032300" cy="1872300"/>
          </a:xfrm>
          <a:prstGeom prst="rect">
            <a:avLst/>
          </a:prstGeom>
        </p:spPr>
        <p:txBody>
          <a:bodyPr anchorCtr="0" anchor="t" bIns="0" lIns="0" spcFirstLastPara="1" rIns="0" wrap="square" tIns="0">
            <a:noAutofit/>
          </a:bodyPr>
          <a:lstStyle/>
          <a:p>
            <a:pPr indent="-317500" lvl="0" marL="457200" rtl="0" algn="just">
              <a:lnSpc>
                <a:spcPct val="150000"/>
              </a:lnSpc>
              <a:spcBef>
                <a:spcPts val="0"/>
              </a:spcBef>
              <a:spcAft>
                <a:spcPts val="0"/>
              </a:spcAft>
              <a:buSzPts val="1400"/>
              <a:buChar char="▰"/>
            </a:pPr>
            <a:r>
              <a:rPr lang="pt-BR" sz="1400"/>
              <a:t>Uma ferramenta é </a:t>
            </a:r>
            <a:r>
              <a:rPr b="1" lang="pt-BR" sz="1400"/>
              <a:t>instalada</a:t>
            </a:r>
            <a:r>
              <a:rPr lang="pt-BR" sz="1400"/>
              <a:t> de </a:t>
            </a:r>
            <a:r>
              <a:rPr b="1" lang="pt-BR" sz="1400"/>
              <a:t>forma</a:t>
            </a:r>
            <a:r>
              <a:rPr lang="pt-BR" sz="1400"/>
              <a:t> </a:t>
            </a:r>
            <a:r>
              <a:rPr b="1" lang="pt-BR" sz="1400"/>
              <a:t>diferente em diferentes ambientes.</a:t>
            </a:r>
            <a:endParaRPr b="1" sz="1400"/>
          </a:p>
          <a:p>
            <a:pPr indent="-317500" lvl="0" marL="457200" rtl="0" algn="just">
              <a:lnSpc>
                <a:spcPct val="150000"/>
              </a:lnSpc>
              <a:spcBef>
                <a:spcPts val="1000"/>
              </a:spcBef>
              <a:spcAft>
                <a:spcPts val="1000"/>
              </a:spcAft>
              <a:buSzPts val="1400"/>
              <a:buChar char="▰"/>
            </a:pPr>
            <a:r>
              <a:rPr lang="pt-BR" sz="1400"/>
              <a:t>É muito </a:t>
            </a:r>
            <a:r>
              <a:rPr b="1" lang="pt-BR" sz="1400"/>
              <a:t>trabalhoso</a:t>
            </a:r>
            <a:r>
              <a:rPr lang="pt-BR" sz="1400"/>
              <a:t> fazer com que uma aplicação de várias camadas  (back, front, bd...) funcione em diferentes ambientes.</a:t>
            </a:r>
            <a:endParaRPr sz="1400"/>
          </a:p>
        </p:txBody>
      </p:sp>
      <p:pic>
        <p:nvPicPr>
          <p:cNvPr id="287" name="Google Shape;287;p28"/>
          <p:cNvPicPr preferRelativeResize="0"/>
          <p:nvPr/>
        </p:nvPicPr>
        <p:blipFill rotWithShape="1">
          <a:blip r:embed="rId3">
            <a:alphaModFix/>
          </a:blip>
          <a:srcRect b="10602" l="0" r="0" t="0"/>
          <a:stretch/>
        </p:blipFill>
        <p:spPr>
          <a:xfrm>
            <a:off x="4784000" y="1631525"/>
            <a:ext cx="3786375" cy="3052600"/>
          </a:xfrm>
          <a:prstGeom prst="rect">
            <a:avLst/>
          </a:prstGeom>
          <a:noFill/>
          <a:ln>
            <a:noFill/>
          </a:ln>
        </p:spPr>
      </p:pic>
      <p:sp>
        <p:nvSpPr>
          <p:cNvPr id="288" name="Google Shape;288;p28"/>
          <p:cNvSpPr txBox="1"/>
          <p:nvPr>
            <p:ph idx="4294967295" type="body"/>
          </p:nvPr>
        </p:nvSpPr>
        <p:spPr>
          <a:xfrm>
            <a:off x="3829388" y="1300625"/>
            <a:ext cx="5875500" cy="330900"/>
          </a:xfrm>
          <a:prstGeom prst="rect">
            <a:avLst/>
          </a:prstGeom>
        </p:spPr>
        <p:txBody>
          <a:bodyPr anchorCtr="0" anchor="t" bIns="0" lIns="0" spcFirstLastPara="1" rIns="0" wrap="square" tIns="0">
            <a:noAutofit/>
          </a:bodyPr>
          <a:lstStyle/>
          <a:p>
            <a:pPr indent="-317500" lvl="0" marL="457200" marR="0" rtl="0" algn="ctr">
              <a:lnSpc>
                <a:spcPct val="150000"/>
              </a:lnSpc>
              <a:spcBef>
                <a:spcPts val="600"/>
              </a:spcBef>
              <a:spcAft>
                <a:spcPts val="0"/>
              </a:spcAft>
              <a:buSzPts val="1400"/>
              <a:buChar char="▰"/>
            </a:pPr>
            <a:r>
              <a:rPr lang="pt-BR" sz="1400"/>
              <a:t>Figura 5 </a:t>
            </a:r>
            <a:r>
              <a:rPr lang="pt-BR" sz="1400"/>
              <a:t>-  Matrix from hell</a:t>
            </a:r>
            <a:endParaRPr sz="1400"/>
          </a:p>
        </p:txBody>
      </p:sp>
      <p:sp>
        <p:nvSpPr>
          <p:cNvPr id="289" name="Google Shape;289;p28"/>
          <p:cNvSpPr txBox="1"/>
          <p:nvPr>
            <p:ph idx="4294967295" type="body"/>
          </p:nvPr>
        </p:nvSpPr>
        <p:spPr>
          <a:xfrm>
            <a:off x="5648776" y="4606775"/>
            <a:ext cx="2285100" cy="330900"/>
          </a:xfrm>
          <a:prstGeom prst="rect">
            <a:avLst/>
          </a:prstGeom>
        </p:spPr>
        <p:txBody>
          <a:bodyPr anchorCtr="0" anchor="t" bIns="0" lIns="0" spcFirstLastPara="1" rIns="0" wrap="square" tIns="0">
            <a:noAutofit/>
          </a:bodyPr>
          <a:lstStyle/>
          <a:p>
            <a:pPr indent="0" lvl="0" marL="0" marR="0" rtl="0" algn="just">
              <a:lnSpc>
                <a:spcPct val="150000"/>
              </a:lnSpc>
              <a:spcBef>
                <a:spcPts val="600"/>
              </a:spcBef>
              <a:spcAft>
                <a:spcPts val="0"/>
              </a:spcAft>
              <a:buNone/>
            </a:pPr>
            <a:r>
              <a:rPr lang="pt-BR" sz="1400"/>
              <a:t>Fonte: Romero (2015)</a:t>
            </a:r>
            <a:endParaRPr sz="1400"/>
          </a:p>
        </p:txBody>
      </p:sp>
      <p:pic>
        <p:nvPicPr>
          <p:cNvPr descr="Fundamentos: Docker Container – Virtual Cluster IT" id="290" name="Google Shape;290;p28"/>
          <p:cNvPicPr preferRelativeResize="0"/>
          <p:nvPr/>
        </p:nvPicPr>
        <p:blipFill>
          <a:blip r:embed="rId4">
            <a:alphaModFix/>
          </a:blip>
          <a:stretch>
            <a:fillRect/>
          </a:stretch>
        </p:blipFill>
        <p:spPr>
          <a:xfrm>
            <a:off x="2985538" y="352337"/>
            <a:ext cx="3172925" cy="44388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29"/>
          <p:cNvSpPr txBox="1"/>
          <p:nvPr>
            <p:ph idx="4294967295" type="title"/>
          </p:nvPr>
        </p:nvSpPr>
        <p:spPr>
          <a:xfrm>
            <a:off x="457200" y="-3049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pt-BR"/>
              <a:t>Virtual </a:t>
            </a:r>
            <a:r>
              <a:rPr lang="pt-BR"/>
              <a:t>Machine</a:t>
            </a:r>
            <a:r>
              <a:rPr lang="pt-BR"/>
              <a:t> (VM)</a:t>
            </a:r>
            <a:endParaRPr/>
          </a:p>
        </p:txBody>
      </p:sp>
      <p:sp>
        <p:nvSpPr>
          <p:cNvPr id="296" name="Google Shape;296;p29"/>
          <p:cNvSpPr txBox="1"/>
          <p:nvPr>
            <p:ph idx="4294967295" type="body"/>
          </p:nvPr>
        </p:nvSpPr>
        <p:spPr>
          <a:xfrm>
            <a:off x="632325" y="1717925"/>
            <a:ext cx="4032300" cy="2413500"/>
          </a:xfrm>
          <a:prstGeom prst="rect">
            <a:avLst/>
          </a:prstGeom>
        </p:spPr>
        <p:txBody>
          <a:bodyPr anchorCtr="0" anchor="t" bIns="0" lIns="0" spcFirstLastPara="1" rIns="0" wrap="square" tIns="0">
            <a:noAutofit/>
          </a:bodyPr>
          <a:lstStyle/>
          <a:p>
            <a:pPr indent="-317500" lvl="0" marL="457200" rtl="0" algn="just">
              <a:lnSpc>
                <a:spcPct val="150000"/>
              </a:lnSpc>
              <a:spcBef>
                <a:spcPts val="0"/>
              </a:spcBef>
              <a:spcAft>
                <a:spcPts val="0"/>
              </a:spcAft>
              <a:buSzPts val="1400"/>
              <a:buChar char="▰"/>
            </a:pPr>
            <a:r>
              <a:rPr lang="pt-BR" sz="1400"/>
              <a:t>Software que </a:t>
            </a:r>
            <a:r>
              <a:rPr b="1" lang="pt-BR" sz="1400"/>
              <a:t>emula um ambiente computacional</a:t>
            </a:r>
            <a:r>
              <a:rPr lang="pt-BR" sz="1400"/>
              <a:t>, funcionando de forma isolada da máquina física</a:t>
            </a:r>
            <a:endParaRPr sz="1400"/>
          </a:p>
          <a:p>
            <a:pPr indent="-317500" lvl="0" marL="457200" rtl="0" algn="just">
              <a:lnSpc>
                <a:spcPct val="150000"/>
              </a:lnSpc>
              <a:spcBef>
                <a:spcPts val="1000"/>
              </a:spcBef>
              <a:spcAft>
                <a:spcPts val="0"/>
              </a:spcAft>
              <a:buSzPts val="1400"/>
              <a:buChar char="▰"/>
            </a:pPr>
            <a:r>
              <a:rPr b="1" i="1" lang="pt-BR" sz="1400"/>
              <a:t>Hypervisor</a:t>
            </a:r>
            <a:endParaRPr b="1" i="1" sz="1400"/>
          </a:p>
          <a:p>
            <a:pPr indent="-317500" lvl="0" marL="457200" rtl="0" algn="just">
              <a:lnSpc>
                <a:spcPct val="150000"/>
              </a:lnSpc>
              <a:spcBef>
                <a:spcPts val="1000"/>
              </a:spcBef>
              <a:spcAft>
                <a:spcPts val="1000"/>
              </a:spcAft>
              <a:buSzPts val="1400"/>
              <a:buChar char="▰"/>
            </a:pPr>
            <a:r>
              <a:rPr lang="pt-BR" sz="1400"/>
              <a:t>Problemas: </a:t>
            </a:r>
            <a:r>
              <a:rPr b="1" lang="pt-BR" sz="1400"/>
              <a:t>ocupa muito espaço</a:t>
            </a:r>
            <a:r>
              <a:rPr lang="pt-BR" sz="1400"/>
              <a:t>, </a:t>
            </a:r>
            <a:r>
              <a:rPr b="1" lang="pt-BR" sz="1400"/>
              <a:t>dificuldades na replicação</a:t>
            </a:r>
            <a:r>
              <a:rPr lang="pt-BR" sz="1400"/>
              <a:t>, etc.</a:t>
            </a:r>
            <a:endParaRPr sz="1400"/>
          </a:p>
        </p:txBody>
      </p:sp>
      <p:pic>
        <p:nvPicPr>
          <p:cNvPr id="297" name="Google Shape;297;p29"/>
          <p:cNvPicPr preferRelativeResize="0"/>
          <p:nvPr/>
        </p:nvPicPr>
        <p:blipFill rotWithShape="1">
          <a:blip r:embed="rId3">
            <a:alphaModFix/>
          </a:blip>
          <a:srcRect b="13292" l="0" r="49210" t="0"/>
          <a:stretch/>
        </p:blipFill>
        <p:spPr>
          <a:xfrm>
            <a:off x="5509325" y="1224548"/>
            <a:ext cx="2815375" cy="3011275"/>
          </a:xfrm>
          <a:prstGeom prst="rect">
            <a:avLst/>
          </a:prstGeom>
          <a:noFill/>
          <a:ln>
            <a:noFill/>
          </a:ln>
        </p:spPr>
      </p:pic>
      <p:pic>
        <p:nvPicPr>
          <p:cNvPr descr="vmware-logo - Sme.UP" id="298" name="Google Shape;298;p29"/>
          <p:cNvPicPr preferRelativeResize="0"/>
          <p:nvPr/>
        </p:nvPicPr>
        <p:blipFill rotWithShape="1">
          <a:blip r:embed="rId4">
            <a:alphaModFix/>
          </a:blip>
          <a:srcRect b="0" l="0" r="0" t="25567"/>
          <a:stretch/>
        </p:blipFill>
        <p:spPr>
          <a:xfrm>
            <a:off x="5293825" y="4640300"/>
            <a:ext cx="1639975" cy="732375"/>
          </a:xfrm>
          <a:prstGeom prst="rect">
            <a:avLst/>
          </a:prstGeom>
          <a:noFill/>
          <a:ln>
            <a:noFill/>
          </a:ln>
        </p:spPr>
      </p:pic>
      <p:pic>
        <p:nvPicPr>
          <p:cNvPr descr="Como corrigir o erro &quot;Driver do kernel não instalado (rc = -1908 ..." id="299" name="Google Shape;299;p29"/>
          <p:cNvPicPr preferRelativeResize="0"/>
          <p:nvPr/>
        </p:nvPicPr>
        <p:blipFill rotWithShape="1">
          <a:blip r:embed="rId5">
            <a:alphaModFix/>
          </a:blip>
          <a:srcRect b="25714" l="11442" r="8487" t="18699"/>
          <a:stretch/>
        </p:blipFill>
        <p:spPr>
          <a:xfrm>
            <a:off x="7197338" y="4640288"/>
            <a:ext cx="1500450" cy="480800"/>
          </a:xfrm>
          <a:prstGeom prst="rect">
            <a:avLst/>
          </a:prstGeom>
          <a:noFill/>
          <a:ln>
            <a:noFill/>
          </a:ln>
        </p:spPr>
      </p:pic>
      <p:sp>
        <p:nvSpPr>
          <p:cNvPr id="300" name="Google Shape;300;p29"/>
          <p:cNvSpPr txBox="1"/>
          <p:nvPr>
            <p:ph idx="4294967295" type="body"/>
          </p:nvPr>
        </p:nvSpPr>
        <p:spPr>
          <a:xfrm>
            <a:off x="3978813" y="995950"/>
            <a:ext cx="5875500" cy="330900"/>
          </a:xfrm>
          <a:prstGeom prst="rect">
            <a:avLst/>
          </a:prstGeom>
        </p:spPr>
        <p:txBody>
          <a:bodyPr anchorCtr="0" anchor="t" bIns="0" lIns="0" spcFirstLastPara="1" rIns="0" wrap="square" tIns="0">
            <a:noAutofit/>
          </a:bodyPr>
          <a:lstStyle/>
          <a:p>
            <a:pPr indent="-317500" lvl="0" marL="457200" marR="0" rtl="0" algn="ctr">
              <a:lnSpc>
                <a:spcPct val="150000"/>
              </a:lnSpc>
              <a:spcBef>
                <a:spcPts val="600"/>
              </a:spcBef>
              <a:spcAft>
                <a:spcPts val="0"/>
              </a:spcAft>
              <a:buSzPts val="1400"/>
              <a:buChar char="▰"/>
            </a:pPr>
            <a:r>
              <a:rPr lang="pt-BR" sz="1400"/>
              <a:t>Figura 6 -  Arquitetura de uma VM</a:t>
            </a:r>
            <a:endParaRPr sz="1400"/>
          </a:p>
        </p:txBody>
      </p:sp>
      <p:sp>
        <p:nvSpPr>
          <p:cNvPr id="301" name="Google Shape;301;p29"/>
          <p:cNvSpPr txBox="1"/>
          <p:nvPr>
            <p:ph idx="4294967295" type="body"/>
          </p:nvPr>
        </p:nvSpPr>
        <p:spPr>
          <a:xfrm>
            <a:off x="4817025" y="4127350"/>
            <a:ext cx="4228800" cy="330900"/>
          </a:xfrm>
          <a:prstGeom prst="rect">
            <a:avLst/>
          </a:prstGeom>
        </p:spPr>
        <p:txBody>
          <a:bodyPr anchorCtr="0" anchor="t" bIns="0" lIns="0" spcFirstLastPara="1" rIns="0" wrap="square" tIns="0">
            <a:noAutofit/>
          </a:bodyPr>
          <a:lstStyle/>
          <a:p>
            <a:pPr indent="0" lvl="0" marL="0" marR="0" rtl="0" algn="just">
              <a:lnSpc>
                <a:spcPct val="150000"/>
              </a:lnSpc>
              <a:spcBef>
                <a:spcPts val="600"/>
              </a:spcBef>
              <a:spcAft>
                <a:spcPts val="0"/>
              </a:spcAft>
              <a:buNone/>
            </a:pPr>
            <a:r>
              <a:rPr lang="pt-BR" sz="800"/>
              <a:t>Fon</a:t>
            </a:r>
            <a:r>
              <a:rPr lang="pt-BR" sz="800">
                <a:solidFill>
                  <a:srgbClr val="000000"/>
                </a:solidFill>
              </a:rPr>
              <a:t>te: </a:t>
            </a:r>
            <a:r>
              <a:rPr lang="pt-BR" sz="800">
                <a:solidFill>
                  <a:srgbClr val="000000"/>
                </a:solidFill>
                <a:uFill>
                  <a:noFill/>
                </a:uFill>
                <a:hlinkClick r:id="rId6"/>
              </a:rPr>
              <a:t>https://github.com/gomex/docker-para-desenvolvedores/blob/master/manuscript/container_vm.md</a:t>
            </a:r>
            <a:r>
              <a:rPr lang="pt-BR" sz="800">
                <a:solidFill>
                  <a:srgbClr val="000000"/>
                </a:solidFill>
              </a:rPr>
              <a:t>  (Adaptado)</a:t>
            </a:r>
            <a:endParaRPr sz="8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0"/>
          <p:cNvSpPr txBox="1"/>
          <p:nvPr>
            <p:ph type="ctrTitle"/>
          </p:nvPr>
        </p:nvSpPr>
        <p:spPr>
          <a:xfrm>
            <a:off x="3096250" y="2313000"/>
            <a:ext cx="2951400" cy="1584300"/>
          </a:xfrm>
          <a:prstGeom prst="rect">
            <a:avLst/>
          </a:prstGeom>
        </p:spPr>
        <p:txBody>
          <a:bodyPr anchorCtr="0" anchor="ctr" bIns="0" lIns="0" spcFirstLastPara="1" rIns="0" wrap="square" tIns="0">
            <a:noAutofit/>
          </a:bodyPr>
          <a:lstStyle/>
          <a:p>
            <a:pPr indent="0" lvl="0" marL="0" rtl="0" algn="ctr">
              <a:lnSpc>
                <a:spcPct val="150000"/>
              </a:lnSpc>
              <a:spcBef>
                <a:spcPts val="0"/>
              </a:spcBef>
              <a:spcAft>
                <a:spcPts val="0"/>
              </a:spcAft>
              <a:buNone/>
            </a:pPr>
            <a:r>
              <a:rPr lang="pt-BR" sz="2200"/>
              <a:t>Com tantas atividades  trabalhosas e sujeitas a tantos erros, existe uma forma de deixar esse trabalho mais simples?</a:t>
            </a:r>
            <a:endParaRPr b="0" sz="1200">
              <a:solidFill>
                <a:srgbClr val="000000"/>
              </a:solidFill>
              <a:latin typeface="Chivo"/>
              <a:ea typeface="Chivo"/>
              <a:cs typeface="Chivo"/>
              <a:sym typeface="Chivo"/>
            </a:endParaRPr>
          </a:p>
          <a:p>
            <a:pPr indent="0" lvl="0" marL="0" rtl="0" algn="ctr">
              <a:lnSpc>
                <a:spcPct val="115000"/>
              </a:lnSpc>
              <a:spcBef>
                <a:spcPts val="1000"/>
              </a:spcBef>
              <a:spcAft>
                <a:spcPts val="0"/>
              </a:spcAft>
              <a:buClr>
                <a:schemeClr val="dk1"/>
              </a:buClr>
              <a:buSzPts val="1100"/>
              <a:buFont typeface="Arial"/>
              <a:buNone/>
            </a:pPr>
            <a:r>
              <a:t/>
            </a:r>
            <a:endParaRPr b="0" sz="2400">
              <a:solidFill>
                <a:schemeClr val="lt1"/>
              </a:solidFill>
              <a:latin typeface="Chivo"/>
              <a:ea typeface="Chivo"/>
              <a:cs typeface="Chivo"/>
              <a:sym typeface="Chivo"/>
            </a:endParaRPr>
          </a:p>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pic>
        <p:nvPicPr>
          <p:cNvPr id="311" name="Google Shape;311;p31"/>
          <p:cNvPicPr preferRelativeResize="0"/>
          <p:nvPr/>
        </p:nvPicPr>
        <p:blipFill>
          <a:blip r:embed="rId3">
            <a:alphaModFix/>
          </a:blip>
          <a:stretch>
            <a:fillRect/>
          </a:stretch>
        </p:blipFill>
        <p:spPr>
          <a:xfrm>
            <a:off x="3959604" y="2048650"/>
            <a:ext cx="1224775" cy="1046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32"/>
          <p:cNvSpPr txBox="1"/>
          <p:nvPr>
            <p:ph idx="1" type="body"/>
          </p:nvPr>
        </p:nvSpPr>
        <p:spPr>
          <a:xfrm>
            <a:off x="3200400" y="1680700"/>
            <a:ext cx="5486400" cy="2764800"/>
          </a:xfrm>
          <a:prstGeom prst="rect">
            <a:avLst/>
          </a:prstGeom>
        </p:spPr>
        <p:txBody>
          <a:bodyPr anchorCtr="0" anchor="t" bIns="0" lIns="0" spcFirstLastPara="1" rIns="0" wrap="square" tIns="0">
            <a:noAutofit/>
          </a:bodyPr>
          <a:lstStyle/>
          <a:p>
            <a:pPr indent="-317500" lvl="0" marL="457200" rtl="0" algn="just">
              <a:lnSpc>
                <a:spcPct val="150000"/>
              </a:lnSpc>
              <a:spcBef>
                <a:spcPts val="600"/>
              </a:spcBef>
              <a:spcAft>
                <a:spcPts val="0"/>
              </a:spcAft>
              <a:buSzPts val="1400"/>
              <a:buChar char="▰"/>
            </a:pPr>
            <a:r>
              <a:rPr lang="pt-BR" sz="1400"/>
              <a:t>Plataforma de </a:t>
            </a:r>
            <a:r>
              <a:rPr b="1" lang="pt-BR" sz="1400"/>
              <a:t>código aberto</a:t>
            </a:r>
            <a:r>
              <a:rPr lang="pt-BR" sz="1400"/>
              <a:t> d</a:t>
            </a:r>
            <a:r>
              <a:rPr lang="pt-BR" sz="1400"/>
              <a:t>esenvolvida na linguagem </a:t>
            </a:r>
            <a:r>
              <a:rPr b="1" lang="pt-BR" sz="1400"/>
              <a:t>Go</a:t>
            </a:r>
            <a:r>
              <a:rPr lang="pt-BR" sz="1400"/>
              <a:t>.</a:t>
            </a:r>
            <a:endParaRPr sz="1400"/>
          </a:p>
          <a:p>
            <a:pPr indent="-317500" lvl="0" marL="457200" rtl="0" algn="just">
              <a:lnSpc>
                <a:spcPct val="150000"/>
              </a:lnSpc>
              <a:spcBef>
                <a:spcPts val="1000"/>
              </a:spcBef>
              <a:spcAft>
                <a:spcPts val="0"/>
              </a:spcAft>
              <a:buSzPts val="1400"/>
              <a:buChar char="▰"/>
            </a:pPr>
            <a:r>
              <a:rPr lang="pt-BR" sz="1400"/>
              <a:t>Criada com o objetivo de </a:t>
            </a:r>
            <a:r>
              <a:rPr b="1" lang="pt-BR" sz="1400"/>
              <a:t>facilitar o desenvolvimento</a:t>
            </a:r>
            <a:r>
              <a:rPr lang="pt-BR" sz="1400"/>
              <a:t> e a execução de aplicações em ambientes isolados.</a:t>
            </a:r>
            <a:endParaRPr sz="1400"/>
          </a:p>
          <a:p>
            <a:pPr indent="-317500" lvl="0" marL="457200" rtl="0" algn="just">
              <a:lnSpc>
                <a:spcPct val="150000"/>
              </a:lnSpc>
              <a:spcBef>
                <a:spcPts val="1000"/>
              </a:spcBef>
              <a:spcAft>
                <a:spcPts val="0"/>
              </a:spcAft>
              <a:buSzPts val="1400"/>
              <a:buChar char="▰"/>
            </a:pPr>
            <a:r>
              <a:rPr b="1" i="1" lang="pt-BR" sz="1400"/>
              <a:t>Build</a:t>
            </a:r>
            <a:r>
              <a:rPr lang="pt-BR" sz="1400"/>
              <a:t> e </a:t>
            </a:r>
            <a:r>
              <a:rPr b="1" i="1" lang="pt-BR" sz="1400"/>
              <a:t>deploy</a:t>
            </a:r>
            <a:r>
              <a:rPr lang="pt-BR" sz="1400"/>
              <a:t> do sistema.</a:t>
            </a:r>
            <a:endParaRPr sz="1400"/>
          </a:p>
          <a:p>
            <a:pPr indent="-317500" lvl="0" marL="457200" rtl="0" algn="just">
              <a:lnSpc>
                <a:spcPct val="150000"/>
              </a:lnSpc>
              <a:spcBef>
                <a:spcPts val="1000"/>
              </a:spcBef>
              <a:spcAft>
                <a:spcPts val="1000"/>
              </a:spcAft>
              <a:buSzPts val="1400"/>
              <a:buChar char="▰"/>
            </a:pPr>
            <a:r>
              <a:rPr lang="pt-BR" sz="1400"/>
              <a:t>Tecnologia de </a:t>
            </a:r>
            <a:r>
              <a:rPr b="1" lang="pt-BR" sz="1400"/>
              <a:t>conteinerização</a:t>
            </a:r>
            <a:r>
              <a:rPr lang="pt-BR" sz="1400"/>
              <a:t>. </a:t>
            </a:r>
            <a:endParaRPr sz="1400"/>
          </a:p>
        </p:txBody>
      </p:sp>
      <p:pic>
        <p:nvPicPr>
          <p:cNvPr descr="Original MacOS logo Redesigned by Zapper3 on DeviantArt" id="317" name="Google Shape;317;p32"/>
          <p:cNvPicPr preferRelativeResize="0"/>
          <p:nvPr/>
        </p:nvPicPr>
        <p:blipFill>
          <a:blip r:embed="rId3">
            <a:alphaModFix/>
          </a:blip>
          <a:stretch>
            <a:fillRect/>
          </a:stretch>
        </p:blipFill>
        <p:spPr>
          <a:xfrm>
            <a:off x="4254275" y="3885615"/>
            <a:ext cx="1270789" cy="953109"/>
          </a:xfrm>
          <a:prstGeom prst="rect">
            <a:avLst/>
          </a:prstGeom>
          <a:noFill/>
          <a:ln>
            <a:noFill/>
          </a:ln>
        </p:spPr>
      </p:pic>
      <p:pic>
        <p:nvPicPr>
          <p:cNvPr descr="Ficheiro:Windows logo – 2012 (dark blue).svg – Wikipédia, a ..." id="318" name="Google Shape;318;p32"/>
          <p:cNvPicPr preferRelativeResize="0"/>
          <p:nvPr/>
        </p:nvPicPr>
        <p:blipFill>
          <a:blip r:embed="rId4">
            <a:alphaModFix/>
          </a:blip>
          <a:stretch>
            <a:fillRect/>
          </a:stretch>
        </p:blipFill>
        <p:spPr>
          <a:xfrm>
            <a:off x="5589592" y="3885615"/>
            <a:ext cx="871906" cy="871880"/>
          </a:xfrm>
          <a:prstGeom prst="rect">
            <a:avLst/>
          </a:prstGeom>
          <a:noFill/>
          <a:ln>
            <a:noFill/>
          </a:ln>
        </p:spPr>
      </p:pic>
      <p:pic>
        <p:nvPicPr>
          <p:cNvPr descr="ícone Linux, os, logotipo Livre de Operating System (Flat)" id="319" name="Google Shape;319;p32"/>
          <p:cNvPicPr preferRelativeResize="0"/>
          <p:nvPr/>
        </p:nvPicPr>
        <p:blipFill>
          <a:blip r:embed="rId5">
            <a:alphaModFix/>
          </a:blip>
          <a:stretch>
            <a:fillRect/>
          </a:stretch>
        </p:blipFill>
        <p:spPr>
          <a:xfrm>
            <a:off x="6671544" y="3885600"/>
            <a:ext cx="871907" cy="871909"/>
          </a:xfrm>
          <a:prstGeom prst="rect">
            <a:avLst/>
          </a:prstGeom>
          <a:noFill/>
          <a:ln>
            <a:noFill/>
          </a:ln>
        </p:spPr>
      </p:pic>
      <p:pic>
        <p:nvPicPr>
          <p:cNvPr id="320" name="Google Shape;320;p32"/>
          <p:cNvPicPr preferRelativeResize="0"/>
          <p:nvPr/>
        </p:nvPicPr>
        <p:blipFill>
          <a:blip r:embed="rId6">
            <a:alphaModFix/>
          </a:blip>
          <a:stretch>
            <a:fillRect/>
          </a:stretch>
        </p:blipFill>
        <p:spPr>
          <a:xfrm>
            <a:off x="7357926" y="-76204"/>
            <a:ext cx="1786074" cy="1525629"/>
          </a:xfrm>
          <a:prstGeom prst="rect">
            <a:avLst/>
          </a:prstGeom>
          <a:noFill/>
          <a:ln>
            <a:noFill/>
          </a:ln>
        </p:spPr>
      </p:pic>
      <p:sp>
        <p:nvSpPr>
          <p:cNvPr id="321" name="Google Shape;321;p32"/>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pt-BR"/>
              <a:t>O que é Docker?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33"/>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i="1" lang="pt-BR"/>
              <a:t>Containers</a:t>
            </a:r>
            <a:endParaRPr i="1"/>
          </a:p>
        </p:txBody>
      </p:sp>
      <p:sp>
        <p:nvSpPr>
          <p:cNvPr id="327" name="Google Shape;327;p33"/>
          <p:cNvSpPr txBox="1"/>
          <p:nvPr>
            <p:ph idx="1" type="body"/>
          </p:nvPr>
        </p:nvSpPr>
        <p:spPr>
          <a:xfrm>
            <a:off x="201575" y="2100350"/>
            <a:ext cx="5486400" cy="2764800"/>
          </a:xfrm>
          <a:prstGeom prst="rect">
            <a:avLst/>
          </a:prstGeom>
        </p:spPr>
        <p:txBody>
          <a:bodyPr anchorCtr="0" anchor="t" bIns="0" lIns="0" spcFirstLastPara="1" rIns="0" wrap="square" tIns="0">
            <a:noAutofit/>
          </a:bodyPr>
          <a:lstStyle/>
          <a:p>
            <a:pPr indent="-317500" lvl="0" marL="457200" rtl="0" algn="just">
              <a:lnSpc>
                <a:spcPct val="150000"/>
              </a:lnSpc>
              <a:spcBef>
                <a:spcPts val="600"/>
              </a:spcBef>
              <a:spcAft>
                <a:spcPts val="0"/>
              </a:spcAft>
              <a:buSzPts val="1400"/>
              <a:buChar char="▰"/>
            </a:pPr>
            <a:r>
              <a:rPr lang="pt-BR" sz="1400"/>
              <a:t>“</a:t>
            </a:r>
            <a:r>
              <a:rPr lang="pt-BR" sz="1400"/>
              <a:t>Os containers proporcionam uma maneira padrão de </a:t>
            </a:r>
            <a:r>
              <a:rPr b="1" lang="pt-BR" sz="1400"/>
              <a:t>empacotar</a:t>
            </a:r>
            <a:r>
              <a:rPr lang="pt-BR" sz="1400"/>
              <a:t> </a:t>
            </a:r>
            <a:r>
              <a:rPr b="1" lang="pt-BR" sz="1400"/>
              <a:t>código, configurações e dependências</a:t>
            </a:r>
            <a:r>
              <a:rPr lang="pt-BR" sz="1400"/>
              <a:t> de seu aplicativo em um único objeto. Eles </a:t>
            </a:r>
            <a:r>
              <a:rPr b="1" lang="pt-BR" sz="1400"/>
              <a:t>compartilham</a:t>
            </a:r>
            <a:r>
              <a:rPr lang="pt-BR" sz="1400"/>
              <a:t> </a:t>
            </a:r>
            <a:r>
              <a:rPr b="1" lang="pt-BR" sz="1400"/>
              <a:t>um sistema operacional</a:t>
            </a:r>
            <a:r>
              <a:rPr lang="pt-BR" sz="1400"/>
              <a:t> instalado no servidor e são executados como </a:t>
            </a:r>
            <a:r>
              <a:rPr b="1" lang="pt-BR" sz="1400"/>
              <a:t>processos isolados de recursos</a:t>
            </a:r>
            <a:r>
              <a:rPr lang="pt-BR" sz="1400"/>
              <a:t>” (AWS, 2020).</a:t>
            </a:r>
            <a:endParaRPr sz="1400"/>
          </a:p>
          <a:p>
            <a:pPr indent="-317500" lvl="0" marL="457200" rtl="0" algn="just">
              <a:lnSpc>
                <a:spcPct val="150000"/>
              </a:lnSpc>
              <a:spcBef>
                <a:spcPts val="1000"/>
              </a:spcBef>
              <a:spcAft>
                <a:spcPts val="1000"/>
              </a:spcAft>
              <a:buSzPts val="1400"/>
              <a:buChar char="▰"/>
            </a:pPr>
            <a:r>
              <a:rPr lang="pt-BR" sz="1400"/>
              <a:t>Um container Docker é uma imagem Docker em execução.</a:t>
            </a:r>
            <a:endParaRPr sz="1400"/>
          </a:p>
        </p:txBody>
      </p:sp>
      <p:pic>
        <p:nvPicPr>
          <p:cNvPr id="328" name="Google Shape;328;p33"/>
          <p:cNvPicPr preferRelativeResize="0"/>
          <p:nvPr/>
        </p:nvPicPr>
        <p:blipFill>
          <a:blip r:embed="rId3">
            <a:alphaModFix/>
          </a:blip>
          <a:stretch>
            <a:fillRect/>
          </a:stretch>
        </p:blipFill>
        <p:spPr>
          <a:xfrm>
            <a:off x="7357926" y="-76204"/>
            <a:ext cx="1786074" cy="1525629"/>
          </a:xfrm>
          <a:prstGeom prst="rect">
            <a:avLst/>
          </a:prstGeom>
          <a:noFill/>
          <a:ln>
            <a:noFill/>
          </a:ln>
        </p:spPr>
      </p:pic>
      <p:pic>
        <p:nvPicPr>
          <p:cNvPr id="329" name="Google Shape;329;p33"/>
          <p:cNvPicPr preferRelativeResize="0"/>
          <p:nvPr/>
        </p:nvPicPr>
        <p:blipFill rotWithShape="1">
          <a:blip r:embed="rId4">
            <a:alphaModFix/>
          </a:blip>
          <a:srcRect b="0" l="0" r="0" t="18553"/>
          <a:stretch/>
        </p:blipFill>
        <p:spPr>
          <a:xfrm>
            <a:off x="5535575" y="2051277"/>
            <a:ext cx="3748850" cy="2642325"/>
          </a:xfrm>
          <a:prstGeom prst="rect">
            <a:avLst/>
          </a:prstGeom>
          <a:noFill/>
          <a:ln>
            <a:noFill/>
          </a:ln>
        </p:spPr>
      </p:pic>
      <p:sp>
        <p:nvSpPr>
          <p:cNvPr id="330" name="Google Shape;330;p33"/>
          <p:cNvSpPr txBox="1"/>
          <p:nvPr>
            <p:ph idx="1" type="body"/>
          </p:nvPr>
        </p:nvSpPr>
        <p:spPr>
          <a:xfrm>
            <a:off x="4286588" y="1605425"/>
            <a:ext cx="5875500" cy="330900"/>
          </a:xfrm>
          <a:prstGeom prst="rect">
            <a:avLst/>
          </a:prstGeom>
        </p:spPr>
        <p:txBody>
          <a:bodyPr anchorCtr="0" anchor="t" bIns="0" lIns="0" spcFirstLastPara="1" rIns="0" wrap="square" tIns="0">
            <a:noAutofit/>
          </a:bodyPr>
          <a:lstStyle/>
          <a:p>
            <a:pPr indent="-317500" lvl="0" marL="457200" marR="0" rtl="0" algn="ctr">
              <a:lnSpc>
                <a:spcPct val="150000"/>
              </a:lnSpc>
              <a:spcBef>
                <a:spcPts val="600"/>
              </a:spcBef>
              <a:spcAft>
                <a:spcPts val="0"/>
              </a:spcAft>
              <a:buSzPts val="1400"/>
              <a:buChar char="▰"/>
            </a:pPr>
            <a:r>
              <a:rPr lang="pt-BR" sz="1400"/>
              <a:t>Figura 7 -  </a:t>
            </a:r>
            <a:r>
              <a:rPr lang="pt-BR" sz="1400"/>
              <a:t>Containerized</a:t>
            </a:r>
            <a:r>
              <a:rPr lang="pt-BR" sz="1400"/>
              <a:t> Applications</a:t>
            </a:r>
            <a:endParaRPr sz="1400"/>
          </a:p>
        </p:txBody>
      </p:sp>
      <p:sp>
        <p:nvSpPr>
          <p:cNvPr id="331" name="Google Shape;331;p33"/>
          <p:cNvSpPr txBox="1"/>
          <p:nvPr>
            <p:ph idx="1" type="body"/>
          </p:nvPr>
        </p:nvSpPr>
        <p:spPr>
          <a:xfrm>
            <a:off x="6410776" y="4378175"/>
            <a:ext cx="2285100" cy="330900"/>
          </a:xfrm>
          <a:prstGeom prst="rect">
            <a:avLst/>
          </a:prstGeom>
        </p:spPr>
        <p:txBody>
          <a:bodyPr anchorCtr="0" anchor="t" bIns="0" lIns="0" spcFirstLastPara="1" rIns="0" wrap="square" tIns="0">
            <a:noAutofit/>
          </a:bodyPr>
          <a:lstStyle/>
          <a:p>
            <a:pPr indent="0" lvl="0" marL="0" marR="0" rtl="0" algn="just">
              <a:lnSpc>
                <a:spcPct val="150000"/>
              </a:lnSpc>
              <a:spcBef>
                <a:spcPts val="600"/>
              </a:spcBef>
              <a:spcAft>
                <a:spcPts val="0"/>
              </a:spcAft>
              <a:buNone/>
            </a:pPr>
            <a:r>
              <a:rPr lang="pt-BR" sz="1400"/>
              <a:t>Fonte: Docker Inc. (2020)</a:t>
            </a:r>
            <a:endParaRPr sz="1400"/>
          </a:p>
        </p:txBody>
      </p:sp>
      <p:pic>
        <p:nvPicPr>
          <p:cNvPr id="332" name="Google Shape;332;p33"/>
          <p:cNvPicPr preferRelativeResize="0"/>
          <p:nvPr/>
        </p:nvPicPr>
        <p:blipFill>
          <a:blip r:embed="rId5">
            <a:alphaModFix/>
          </a:blip>
          <a:stretch>
            <a:fillRect/>
          </a:stretch>
        </p:blipFill>
        <p:spPr>
          <a:xfrm>
            <a:off x="9483300" y="1535435"/>
            <a:ext cx="6009250" cy="3674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4"/>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pt-BR"/>
              <a:t>Como o Docker Pode Ajudar na G.C. ?</a:t>
            </a:r>
            <a:endParaRPr/>
          </a:p>
        </p:txBody>
      </p:sp>
      <p:pic>
        <p:nvPicPr>
          <p:cNvPr id="338" name="Google Shape;338;p34"/>
          <p:cNvPicPr preferRelativeResize="0"/>
          <p:nvPr/>
        </p:nvPicPr>
        <p:blipFill>
          <a:blip r:embed="rId3">
            <a:alphaModFix/>
          </a:blip>
          <a:stretch>
            <a:fillRect/>
          </a:stretch>
        </p:blipFill>
        <p:spPr>
          <a:xfrm>
            <a:off x="7357926" y="-76204"/>
            <a:ext cx="1786074" cy="1525629"/>
          </a:xfrm>
          <a:prstGeom prst="rect">
            <a:avLst/>
          </a:prstGeom>
          <a:noFill/>
          <a:ln>
            <a:noFill/>
          </a:ln>
        </p:spPr>
      </p:pic>
      <p:pic>
        <p:nvPicPr>
          <p:cNvPr id="339" name="Google Shape;339;p34"/>
          <p:cNvPicPr preferRelativeResize="0"/>
          <p:nvPr/>
        </p:nvPicPr>
        <p:blipFill rotWithShape="1">
          <a:blip r:embed="rId4">
            <a:alphaModFix/>
          </a:blip>
          <a:srcRect b="12334" l="0" r="0" t="0"/>
          <a:stretch/>
        </p:blipFill>
        <p:spPr>
          <a:xfrm>
            <a:off x="4905025" y="1861150"/>
            <a:ext cx="3670300" cy="2970150"/>
          </a:xfrm>
          <a:prstGeom prst="rect">
            <a:avLst/>
          </a:prstGeom>
          <a:noFill/>
          <a:ln>
            <a:noFill/>
          </a:ln>
        </p:spPr>
      </p:pic>
      <p:sp>
        <p:nvSpPr>
          <p:cNvPr id="340" name="Google Shape;340;p34"/>
          <p:cNvSpPr txBox="1"/>
          <p:nvPr>
            <p:ph idx="1" type="body"/>
          </p:nvPr>
        </p:nvSpPr>
        <p:spPr>
          <a:xfrm>
            <a:off x="3753188" y="1453025"/>
            <a:ext cx="5875500" cy="330900"/>
          </a:xfrm>
          <a:prstGeom prst="rect">
            <a:avLst/>
          </a:prstGeom>
        </p:spPr>
        <p:txBody>
          <a:bodyPr anchorCtr="0" anchor="t" bIns="0" lIns="0" spcFirstLastPara="1" rIns="0" wrap="square" tIns="0">
            <a:noAutofit/>
          </a:bodyPr>
          <a:lstStyle/>
          <a:p>
            <a:pPr indent="-317500" lvl="0" marL="457200" marR="0" rtl="0" algn="ctr">
              <a:lnSpc>
                <a:spcPct val="150000"/>
              </a:lnSpc>
              <a:spcBef>
                <a:spcPts val="600"/>
              </a:spcBef>
              <a:spcAft>
                <a:spcPts val="0"/>
              </a:spcAft>
              <a:buSzPts val="1400"/>
              <a:buChar char="▰"/>
            </a:pPr>
            <a:r>
              <a:rPr lang="pt-BR" sz="1400"/>
              <a:t>Figura 8 </a:t>
            </a:r>
            <a:r>
              <a:rPr lang="pt-BR" sz="1400"/>
              <a:t>-  Resolvendo o problema com Docker</a:t>
            </a:r>
            <a:endParaRPr sz="1400"/>
          </a:p>
        </p:txBody>
      </p:sp>
      <p:sp>
        <p:nvSpPr>
          <p:cNvPr id="341" name="Google Shape;341;p34"/>
          <p:cNvSpPr txBox="1"/>
          <p:nvPr>
            <p:ph idx="1" type="body"/>
          </p:nvPr>
        </p:nvSpPr>
        <p:spPr>
          <a:xfrm>
            <a:off x="5724976" y="4759175"/>
            <a:ext cx="2285100" cy="330900"/>
          </a:xfrm>
          <a:prstGeom prst="rect">
            <a:avLst/>
          </a:prstGeom>
        </p:spPr>
        <p:txBody>
          <a:bodyPr anchorCtr="0" anchor="t" bIns="0" lIns="0" spcFirstLastPara="1" rIns="0" wrap="square" tIns="0">
            <a:noAutofit/>
          </a:bodyPr>
          <a:lstStyle/>
          <a:p>
            <a:pPr indent="0" lvl="0" marL="0" marR="0" rtl="0" algn="just">
              <a:lnSpc>
                <a:spcPct val="150000"/>
              </a:lnSpc>
              <a:spcBef>
                <a:spcPts val="600"/>
              </a:spcBef>
              <a:spcAft>
                <a:spcPts val="0"/>
              </a:spcAft>
              <a:buNone/>
            </a:pPr>
            <a:r>
              <a:rPr lang="pt-BR" sz="1400"/>
              <a:t>Fonte: Romero (2015)</a:t>
            </a:r>
            <a:endParaRPr sz="1400"/>
          </a:p>
        </p:txBody>
      </p:sp>
      <p:sp>
        <p:nvSpPr>
          <p:cNvPr id="342" name="Google Shape;342;p34"/>
          <p:cNvSpPr txBox="1"/>
          <p:nvPr>
            <p:ph idx="1" type="body"/>
          </p:nvPr>
        </p:nvSpPr>
        <p:spPr>
          <a:xfrm>
            <a:off x="259275" y="2649750"/>
            <a:ext cx="4032300" cy="750300"/>
          </a:xfrm>
          <a:prstGeom prst="rect">
            <a:avLst/>
          </a:prstGeom>
        </p:spPr>
        <p:txBody>
          <a:bodyPr anchorCtr="0" anchor="t" bIns="0" lIns="0" spcFirstLastPara="1" rIns="0" wrap="square" tIns="0">
            <a:noAutofit/>
          </a:bodyPr>
          <a:lstStyle/>
          <a:p>
            <a:pPr indent="-317500" lvl="0" marL="457200" rtl="0" algn="just">
              <a:lnSpc>
                <a:spcPct val="150000"/>
              </a:lnSpc>
              <a:spcBef>
                <a:spcPts val="0"/>
              </a:spcBef>
              <a:spcAft>
                <a:spcPts val="0"/>
              </a:spcAft>
              <a:buSzPts val="1400"/>
              <a:buChar char="▰"/>
            </a:pPr>
            <a:r>
              <a:rPr lang="pt-BR" sz="1400"/>
              <a:t>Similaridade dos ambientes.</a:t>
            </a:r>
            <a:endParaRPr sz="1400"/>
          </a:p>
          <a:p>
            <a:pPr indent="-317500" lvl="0" marL="457200" rtl="0" algn="just">
              <a:lnSpc>
                <a:spcPct val="150000"/>
              </a:lnSpc>
              <a:spcBef>
                <a:spcPts val="1000"/>
              </a:spcBef>
              <a:spcAft>
                <a:spcPts val="1000"/>
              </a:spcAft>
              <a:buSzPts val="1400"/>
              <a:buChar char="▰"/>
            </a:pPr>
            <a:r>
              <a:rPr lang="pt-BR" sz="1400"/>
              <a:t>Aplicação como pacote completo.</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Google Shape;188;p17"/>
          <p:cNvPicPr preferRelativeResize="0"/>
          <p:nvPr/>
        </p:nvPicPr>
        <p:blipFill>
          <a:blip r:embed="rId3">
            <a:alphaModFix/>
          </a:blip>
          <a:stretch>
            <a:fillRect/>
          </a:stretch>
        </p:blipFill>
        <p:spPr>
          <a:xfrm>
            <a:off x="5699654" y="2023563"/>
            <a:ext cx="1671940" cy="1571460"/>
          </a:xfrm>
          <a:prstGeom prst="rect">
            <a:avLst/>
          </a:prstGeom>
          <a:noFill/>
          <a:ln>
            <a:noFill/>
          </a:ln>
        </p:spPr>
      </p:pic>
      <p:pic>
        <p:nvPicPr>
          <p:cNvPr id="189" name="Google Shape;189;p17"/>
          <p:cNvPicPr preferRelativeResize="0"/>
          <p:nvPr/>
        </p:nvPicPr>
        <p:blipFill>
          <a:blip r:embed="rId4">
            <a:alphaModFix/>
          </a:blip>
          <a:stretch>
            <a:fillRect/>
          </a:stretch>
        </p:blipFill>
        <p:spPr>
          <a:xfrm>
            <a:off x="1804223" y="2048186"/>
            <a:ext cx="1561351" cy="1463798"/>
          </a:xfrm>
          <a:prstGeom prst="rect">
            <a:avLst/>
          </a:prstGeom>
          <a:noFill/>
          <a:ln>
            <a:noFill/>
          </a:ln>
        </p:spPr>
      </p:pic>
      <p:sp>
        <p:nvSpPr>
          <p:cNvPr id="190" name="Google Shape;190;p17"/>
          <p:cNvSpPr txBox="1"/>
          <p:nvPr>
            <p:ph type="title"/>
          </p:nvPr>
        </p:nvSpPr>
        <p:spPr>
          <a:xfrm>
            <a:off x="457200" y="-2287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pt-BR"/>
              <a:t>Conhecendo a Apresentadora e o  Projeto </a:t>
            </a:r>
            <a:endParaRPr/>
          </a:p>
        </p:txBody>
      </p:sp>
      <p:sp>
        <p:nvSpPr>
          <p:cNvPr id="191" name="Google Shape;191;p17"/>
          <p:cNvSpPr txBox="1"/>
          <p:nvPr/>
        </p:nvSpPr>
        <p:spPr>
          <a:xfrm>
            <a:off x="4793525" y="3622675"/>
            <a:ext cx="3484200" cy="15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latin typeface="Chivo"/>
                <a:ea typeface="Chivo"/>
                <a:cs typeface="Chivo"/>
                <a:sym typeface="Chivo"/>
              </a:rPr>
              <a:t>Apps4Society</a:t>
            </a:r>
            <a:endParaRPr>
              <a:latin typeface="Chivo"/>
              <a:ea typeface="Chivo"/>
              <a:cs typeface="Chivo"/>
              <a:sym typeface="Chivo"/>
            </a:endParaRPr>
          </a:p>
          <a:p>
            <a:pPr indent="0" lvl="0" marL="0" rtl="0" algn="ctr">
              <a:spcBef>
                <a:spcPts val="0"/>
              </a:spcBef>
              <a:spcAft>
                <a:spcPts val="0"/>
              </a:spcAft>
              <a:buNone/>
            </a:pPr>
            <a:r>
              <a:rPr lang="pt-BR">
                <a:latin typeface="Chivo"/>
                <a:ea typeface="Chivo"/>
                <a:cs typeface="Chivo"/>
                <a:sym typeface="Chivo"/>
              </a:rPr>
              <a:t>Construindo Aplicativos que </a:t>
            </a:r>
            <a:endParaRPr>
              <a:latin typeface="Chivo"/>
              <a:ea typeface="Chivo"/>
              <a:cs typeface="Chivo"/>
              <a:sym typeface="Chivo"/>
            </a:endParaRPr>
          </a:p>
          <a:p>
            <a:pPr indent="0" lvl="0" marL="0" rtl="0" algn="ctr">
              <a:spcBef>
                <a:spcPts val="0"/>
              </a:spcBef>
              <a:spcAft>
                <a:spcPts val="0"/>
              </a:spcAft>
              <a:buNone/>
            </a:pPr>
            <a:r>
              <a:rPr lang="pt-BR">
                <a:latin typeface="Chivo"/>
                <a:ea typeface="Chivo"/>
                <a:cs typeface="Chivo"/>
                <a:sym typeface="Chivo"/>
              </a:rPr>
              <a:t>Impactem Positivamente na Sociedade</a:t>
            </a:r>
            <a:endParaRPr>
              <a:latin typeface="Chivo"/>
              <a:ea typeface="Chivo"/>
              <a:cs typeface="Chivo"/>
              <a:sym typeface="Chivo"/>
            </a:endParaRPr>
          </a:p>
          <a:p>
            <a:pPr indent="0" lvl="0" marL="0" rtl="0" algn="ctr">
              <a:spcBef>
                <a:spcPts val="0"/>
              </a:spcBef>
              <a:spcAft>
                <a:spcPts val="0"/>
              </a:spcAft>
              <a:buNone/>
            </a:pPr>
            <a:r>
              <a:rPr lang="pt-BR">
                <a:latin typeface="Chivo"/>
                <a:ea typeface="Chivo"/>
                <a:cs typeface="Chivo"/>
                <a:sym typeface="Chivo"/>
              </a:rPr>
              <a:t>UFPB | CCAE | DCX</a:t>
            </a:r>
            <a:endParaRPr>
              <a:latin typeface="Chivo"/>
              <a:ea typeface="Chivo"/>
              <a:cs typeface="Chivo"/>
              <a:sym typeface="Chivo"/>
            </a:endParaRPr>
          </a:p>
          <a:p>
            <a:pPr indent="0" lvl="0" marL="0" rtl="0" algn="ctr">
              <a:spcBef>
                <a:spcPts val="0"/>
              </a:spcBef>
              <a:spcAft>
                <a:spcPts val="0"/>
              </a:spcAft>
              <a:buNone/>
            </a:pPr>
            <a:r>
              <a:rPr lang="pt-BR">
                <a:latin typeface="Chivo"/>
                <a:ea typeface="Chivo"/>
                <a:cs typeface="Chivo"/>
                <a:sym typeface="Chivo"/>
              </a:rPr>
              <a:t>apps4society.dcx.ufpb.br</a:t>
            </a:r>
            <a:endParaRPr>
              <a:latin typeface="Chivo"/>
              <a:ea typeface="Chivo"/>
              <a:cs typeface="Chivo"/>
              <a:sym typeface="Chivo"/>
            </a:endParaRPr>
          </a:p>
          <a:p>
            <a:pPr indent="0" lvl="0" marL="0" rtl="0" algn="ctr">
              <a:spcBef>
                <a:spcPts val="0"/>
              </a:spcBef>
              <a:spcAft>
                <a:spcPts val="0"/>
              </a:spcAft>
              <a:buNone/>
            </a:pPr>
            <a:r>
              <a:rPr lang="pt-BR">
                <a:latin typeface="Chivo"/>
                <a:ea typeface="Chivo"/>
                <a:cs typeface="Chivo"/>
                <a:sym typeface="Chivo"/>
              </a:rPr>
              <a:t>apps4society@dcx.ufpb.br</a:t>
            </a:r>
            <a:endParaRPr>
              <a:latin typeface="Chivo"/>
              <a:ea typeface="Chivo"/>
              <a:cs typeface="Chivo"/>
              <a:sym typeface="Chivo"/>
            </a:endParaRPr>
          </a:p>
        </p:txBody>
      </p:sp>
      <p:sp>
        <p:nvSpPr>
          <p:cNvPr id="192" name="Google Shape;192;p17"/>
          <p:cNvSpPr txBox="1"/>
          <p:nvPr/>
        </p:nvSpPr>
        <p:spPr>
          <a:xfrm>
            <a:off x="1073500" y="3593450"/>
            <a:ext cx="3022800" cy="15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latin typeface="Chivo"/>
                <a:ea typeface="Chivo"/>
                <a:cs typeface="Chivo"/>
                <a:sym typeface="Chivo"/>
              </a:rPr>
              <a:t>Amanda Martins</a:t>
            </a:r>
            <a:endParaRPr>
              <a:latin typeface="Chivo"/>
              <a:ea typeface="Chivo"/>
              <a:cs typeface="Chivo"/>
              <a:sym typeface="Chivo"/>
            </a:endParaRPr>
          </a:p>
          <a:p>
            <a:pPr indent="0" lvl="0" marL="0" rtl="0" algn="ctr">
              <a:spcBef>
                <a:spcPts val="0"/>
              </a:spcBef>
              <a:spcAft>
                <a:spcPts val="0"/>
              </a:spcAft>
              <a:buNone/>
            </a:pPr>
            <a:r>
              <a:rPr lang="pt-BR">
                <a:latin typeface="Chivo"/>
                <a:ea typeface="Chivo"/>
                <a:cs typeface="Chivo"/>
                <a:sym typeface="Chivo"/>
              </a:rPr>
              <a:t>Bacharelado em Sistemas de Informação</a:t>
            </a:r>
            <a:endParaRPr>
              <a:latin typeface="Chivo"/>
              <a:ea typeface="Chivo"/>
              <a:cs typeface="Chivo"/>
              <a:sym typeface="Chivo"/>
            </a:endParaRPr>
          </a:p>
          <a:p>
            <a:pPr indent="0" lvl="0" marL="0" rtl="0" algn="ctr">
              <a:spcBef>
                <a:spcPts val="0"/>
              </a:spcBef>
              <a:spcAft>
                <a:spcPts val="0"/>
              </a:spcAft>
              <a:buNone/>
            </a:pPr>
            <a:r>
              <a:rPr lang="pt-BR">
                <a:latin typeface="Chivo"/>
                <a:ea typeface="Chivo"/>
                <a:cs typeface="Chivo"/>
                <a:sym typeface="Chivo"/>
              </a:rPr>
              <a:t>UFPB | CCAE | DCX</a:t>
            </a:r>
            <a:endParaRPr>
              <a:latin typeface="Chivo"/>
              <a:ea typeface="Chivo"/>
              <a:cs typeface="Chivo"/>
              <a:sym typeface="Chivo"/>
            </a:endParaRPr>
          </a:p>
          <a:p>
            <a:pPr indent="0" lvl="0" marL="0" rtl="0" algn="ctr">
              <a:spcBef>
                <a:spcPts val="0"/>
              </a:spcBef>
              <a:spcAft>
                <a:spcPts val="0"/>
              </a:spcAft>
              <a:buNone/>
            </a:pPr>
            <a:r>
              <a:rPr lang="pt-BR">
                <a:latin typeface="Chivo"/>
                <a:ea typeface="Chivo"/>
                <a:cs typeface="Chivo"/>
                <a:sym typeface="Chivo"/>
              </a:rPr>
              <a:t>github.com/AmandaAzevedo </a:t>
            </a:r>
            <a:endParaRPr>
              <a:latin typeface="Chivo"/>
              <a:ea typeface="Chivo"/>
              <a:cs typeface="Chivo"/>
              <a:sym typeface="Chivo"/>
            </a:endParaRPr>
          </a:p>
          <a:p>
            <a:pPr indent="0" lvl="0" marL="0" rtl="0" algn="ctr">
              <a:spcBef>
                <a:spcPts val="0"/>
              </a:spcBef>
              <a:spcAft>
                <a:spcPts val="0"/>
              </a:spcAft>
              <a:buNone/>
            </a:pPr>
            <a:r>
              <a:rPr lang="pt-BR">
                <a:latin typeface="Chivo"/>
                <a:ea typeface="Chivo"/>
                <a:cs typeface="Chivo"/>
                <a:sym typeface="Chivo"/>
              </a:rPr>
              <a:t>amanda.azevedo@dcx.ufpb.br</a:t>
            </a:r>
            <a:endParaRPr>
              <a:latin typeface="Chivo"/>
              <a:ea typeface="Chivo"/>
              <a:cs typeface="Chivo"/>
              <a:sym typeface="Chivo"/>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1000"/>
                                        <p:tgtEl>
                                          <p:spTgt spid="18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1000"/>
                                        <p:tgtEl>
                                          <p:spTgt spid="18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pt-BR"/>
              <a:t>Como o Docker Pode Ajudar na G.C. ?</a:t>
            </a:r>
            <a:endParaRPr/>
          </a:p>
        </p:txBody>
      </p:sp>
      <p:pic>
        <p:nvPicPr>
          <p:cNvPr id="348" name="Google Shape;348;p35"/>
          <p:cNvPicPr preferRelativeResize="0"/>
          <p:nvPr/>
        </p:nvPicPr>
        <p:blipFill>
          <a:blip r:embed="rId3">
            <a:alphaModFix/>
          </a:blip>
          <a:stretch>
            <a:fillRect/>
          </a:stretch>
        </p:blipFill>
        <p:spPr>
          <a:xfrm>
            <a:off x="7357926" y="-76204"/>
            <a:ext cx="1786074" cy="1525629"/>
          </a:xfrm>
          <a:prstGeom prst="rect">
            <a:avLst/>
          </a:prstGeom>
          <a:noFill/>
          <a:ln>
            <a:noFill/>
          </a:ln>
        </p:spPr>
      </p:pic>
      <p:sp>
        <p:nvSpPr>
          <p:cNvPr id="349" name="Google Shape;349;p35"/>
          <p:cNvSpPr txBox="1"/>
          <p:nvPr>
            <p:ph idx="1" type="body"/>
          </p:nvPr>
        </p:nvSpPr>
        <p:spPr>
          <a:xfrm>
            <a:off x="175125" y="2411600"/>
            <a:ext cx="4032300" cy="729900"/>
          </a:xfrm>
          <a:prstGeom prst="rect">
            <a:avLst/>
          </a:prstGeom>
        </p:spPr>
        <p:txBody>
          <a:bodyPr anchorCtr="0" anchor="t" bIns="0" lIns="0" spcFirstLastPara="1" rIns="0" wrap="square" tIns="0">
            <a:noAutofit/>
          </a:bodyPr>
          <a:lstStyle/>
          <a:p>
            <a:pPr indent="-317500" lvl="0" marL="457200" rtl="0" algn="just">
              <a:lnSpc>
                <a:spcPct val="150000"/>
              </a:lnSpc>
              <a:spcBef>
                <a:spcPts val="0"/>
              </a:spcBef>
              <a:spcAft>
                <a:spcPts val="0"/>
              </a:spcAft>
              <a:buSzPts val="1400"/>
              <a:buChar char="▰"/>
            </a:pPr>
            <a:r>
              <a:rPr lang="pt-BR" sz="1400"/>
              <a:t>Utilização mais eficiente dos recursos de hardware.</a:t>
            </a:r>
            <a:endParaRPr sz="1400"/>
          </a:p>
          <a:p>
            <a:pPr indent="-317500" lvl="1" marL="914400" rtl="0" algn="just">
              <a:lnSpc>
                <a:spcPct val="150000"/>
              </a:lnSpc>
              <a:spcBef>
                <a:spcPts val="1000"/>
              </a:spcBef>
              <a:spcAft>
                <a:spcPts val="0"/>
              </a:spcAft>
              <a:buSzPts val="1400"/>
              <a:buChar char="▰"/>
            </a:pPr>
            <a:r>
              <a:rPr lang="pt-BR" sz="1400"/>
              <a:t>Economia significativa de recursos.</a:t>
            </a:r>
            <a:endParaRPr sz="1400"/>
          </a:p>
          <a:p>
            <a:pPr indent="-317500" lvl="1" marL="914400" rtl="0" algn="just">
              <a:lnSpc>
                <a:spcPct val="150000"/>
              </a:lnSpc>
              <a:spcBef>
                <a:spcPts val="1000"/>
              </a:spcBef>
              <a:spcAft>
                <a:spcPts val="0"/>
              </a:spcAft>
              <a:buSzPts val="1400"/>
              <a:buChar char="▰"/>
            </a:pPr>
            <a:r>
              <a:rPr lang="pt-BR" sz="1400"/>
              <a:t>Disponibilidade maior do sistema.</a:t>
            </a:r>
            <a:endParaRPr sz="1400"/>
          </a:p>
          <a:p>
            <a:pPr indent="-317500" lvl="1" marL="914400" rtl="0" algn="just">
              <a:lnSpc>
                <a:spcPct val="150000"/>
              </a:lnSpc>
              <a:spcBef>
                <a:spcPts val="1000"/>
              </a:spcBef>
              <a:spcAft>
                <a:spcPts val="1000"/>
              </a:spcAft>
              <a:buSzPts val="1400"/>
              <a:buChar char="▰"/>
            </a:pPr>
            <a:r>
              <a:rPr lang="pt-BR" sz="1400"/>
              <a:t>Possibilidade de compartilhamento.</a:t>
            </a:r>
            <a:endParaRPr sz="1400"/>
          </a:p>
        </p:txBody>
      </p:sp>
      <p:pic>
        <p:nvPicPr>
          <p:cNvPr id="350" name="Google Shape;350;p35"/>
          <p:cNvPicPr preferRelativeResize="0"/>
          <p:nvPr/>
        </p:nvPicPr>
        <p:blipFill rotWithShape="1">
          <a:blip r:embed="rId4">
            <a:alphaModFix/>
          </a:blip>
          <a:srcRect b="2550" l="2248" r="0" t="2274"/>
          <a:stretch/>
        </p:blipFill>
        <p:spPr>
          <a:xfrm>
            <a:off x="4817325" y="1878837"/>
            <a:ext cx="4066350" cy="2480625"/>
          </a:xfrm>
          <a:prstGeom prst="rect">
            <a:avLst/>
          </a:prstGeom>
          <a:noFill/>
          <a:ln>
            <a:noFill/>
          </a:ln>
        </p:spPr>
      </p:pic>
      <p:sp>
        <p:nvSpPr>
          <p:cNvPr id="351" name="Google Shape;351;p35"/>
          <p:cNvSpPr txBox="1"/>
          <p:nvPr>
            <p:ph idx="1" type="body"/>
          </p:nvPr>
        </p:nvSpPr>
        <p:spPr>
          <a:xfrm>
            <a:off x="4344648" y="1479934"/>
            <a:ext cx="5037000" cy="283800"/>
          </a:xfrm>
          <a:prstGeom prst="rect">
            <a:avLst/>
          </a:prstGeom>
        </p:spPr>
        <p:txBody>
          <a:bodyPr anchorCtr="0" anchor="t" bIns="0" lIns="0" spcFirstLastPara="1" rIns="0" wrap="square" tIns="0">
            <a:noAutofit/>
          </a:bodyPr>
          <a:lstStyle/>
          <a:p>
            <a:pPr indent="-317500" lvl="0" marL="457200" marR="0" rtl="0" algn="ctr">
              <a:lnSpc>
                <a:spcPct val="150000"/>
              </a:lnSpc>
              <a:spcBef>
                <a:spcPts val="600"/>
              </a:spcBef>
              <a:spcAft>
                <a:spcPts val="0"/>
              </a:spcAft>
              <a:buSzPts val="1400"/>
              <a:buChar char="▰"/>
            </a:pPr>
            <a:r>
              <a:rPr lang="pt-BR" sz="1400"/>
              <a:t>Figura 9 -  VM x Container</a:t>
            </a:r>
            <a:endParaRPr sz="1400"/>
          </a:p>
        </p:txBody>
      </p:sp>
      <p:sp>
        <p:nvSpPr>
          <p:cNvPr id="352" name="Google Shape;352;p35"/>
          <p:cNvSpPr txBox="1"/>
          <p:nvPr>
            <p:ph idx="1" type="body"/>
          </p:nvPr>
        </p:nvSpPr>
        <p:spPr>
          <a:xfrm>
            <a:off x="5063238" y="4316848"/>
            <a:ext cx="3625200" cy="283800"/>
          </a:xfrm>
          <a:prstGeom prst="rect">
            <a:avLst/>
          </a:prstGeom>
        </p:spPr>
        <p:txBody>
          <a:bodyPr anchorCtr="0" anchor="t" bIns="0" lIns="0" spcFirstLastPara="1" rIns="0" wrap="square" tIns="0">
            <a:noAutofit/>
          </a:bodyPr>
          <a:lstStyle/>
          <a:p>
            <a:pPr indent="0" lvl="0" marL="0" marR="0" rtl="0" algn="just">
              <a:lnSpc>
                <a:spcPct val="150000"/>
              </a:lnSpc>
              <a:spcBef>
                <a:spcPts val="600"/>
              </a:spcBef>
              <a:spcAft>
                <a:spcPts val="0"/>
              </a:spcAft>
              <a:buNone/>
            </a:pPr>
            <a:r>
              <a:rPr lang="pt-BR" sz="800"/>
              <a:t>Fon</a:t>
            </a:r>
            <a:r>
              <a:rPr lang="pt-BR" sz="800">
                <a:solidFill>
                  <a:srgbClr val="000000"/>
                </a:solidFill>
              </a:rPr>
              <a:t>te: </a:t>
            </a:r>
            <a:r>
              <a:rPr lang="pt-BR" sz="800">
                <a:solidFill>
                  <a:srgbClr val="000000"/>
                </a:solidFill>
                <a:uFill>
                  <a:noFill/>
                </a:uFill>
                <a:hlinkClick r:id="rId5"/>
              </a:rPr>
              <a:t>https://github.com/gomex/docker-para-desenvolvedores/blob/master/manuscript/container_vm.md</a:t>
            </a:r>
            <a:r>
              <a:rPr lang="pt-BR" sz="800">
                <a:solidFill>
                  <a:srgbClr val="000000"/>
                </a:solidFill>
              </a:rPr>
              <a:t> </a:t>
            </a:r>
            <a:endParaRPr sz="8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36"/>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pt-BR"/>
              <a:t>Como o Docker Pode Ajudar na G.C. ?</a:t>
            </a:r>
            <a:endParaRPr/>
          </a:p>
        </p:txBody>
      </p:sp>
      <p:pic>
        <p:nvPicPr>
          <p:cNvPr id="358" name="Google Shape;358;p36"/>
          <p:cNvPicPr preferRelativeResize="0"/>
          <p:nvPr/>
        </p:nvPicPr>
        <p:blipFill>
          <a:blip r:embed="rId3">
            <a:alphaModFix/>
          </a:blip>
          <a:stretch>
            <a:fillRect/>
          </a:stretch>
        </p:blipFill>
        <p:spPr>
          <a:xfrm>
            <a:off x="7357926" y="-76204"/>
            <a:ext cx="1786074" cy="1525629"/>
          </a:xfrm>
          <a:prstGeom prst="rect">
            <a:avLst/>
          </a:prstGeom>
          <a:noFill/>
          <a:ln>
            <a:noFill/>
          </a:ln>
        </p:spPr>
      </p:pic>
      <p:sp>
        <p:nvSpPr>
          <p:cNvPr id="359" name="Google Shape;359;p36"/>
          <p:cNvSpPr txBox="1"/>
          <p:nvPr>
            <p:ph idx="1" type="body"/>
          </p:nvPr>
        </p:nvSpPr>
        <p:spPr>
          <a:xfrm>
            <a:off x="175125" y="2716400"/>
            <a:ext cx="4032300" cy="1872300"/>
          </a:xfrm>
          <a:prstGeom prst="rect">
            <a:avLst/>
          </a:prstGeom>
        </p:spPr>
        <p:txBody>
          <a:bodyPr anchorCtr="0" anchor="t" bIns="0" lIns="0" spcFirstLastPara="1" rIns="0" wrap="square" tIns="0">
            <a:noAutofit/>
          </a:bodyPr>
          <a:lstStyle/>
          <a:p>
            <a:pPr indent="-317500" lvl="0" marL="457200" rtl="0" algn="just">
              <a:lnSpc>
                <a:spcPct val="150000"/>
              </a:lnSpc>
              <a:spcBef>
                <a:spcPts val="0"/>
              </a:spcBef>
              <a:spcAft>
                <a:spcPts val="0"/>
              </a:spcAft>
              <a:buSzPts val="1400"/>
              <a:buChar char="▰"/>
            </a:pPr>
            <a:r>
              <a:rPr lang="pt-BR" sz="1400"/>
              <a:t>Padronização e replicação.</a:t>
            </a:r>
            <a:endParaRPr sz="1400"/>
          </a:p>
          <a:p>
            <a:pPr indent="-317500" lvl="0" marL="457200" rtl="0" algn="just">
              <a:lnSpc>
                <a:spcPct val="150000"/>
              </a:lnSpc>
              <a:spcBef>
                <a:spcPts val="1000"/>
              </a:spcBef>
              <a:spcAft>
                <a:spcPts val="1000"/>
              </a:spcAft>
              <a:buSzPts val="1400"/>
              <a:buChar char="▰"/>
            </a:pPr>
            <a:r>
              <a:rPr lang="pt-BR" sz="1400"/>
              <a:t>Possibilidade de acessar a comunidade.</a:t>
            </a:r>
            <a:endParaRPr sz="1400"/>
          </a:p>
        </p:txBody>
      </p:sp>
      <p:pic>
        <p:nvPicPr>
          <p:cNvPr id="360" name="Google Shape;360;p36"/>
          <p:cNvPicPr preferRelativeResize="0"/>
          <p:nvPr/>
        </p:nvPicPr>
        <p:blipFill rotWithShape="1">
          <a:blip r:embed="rId4">
            <a:alphaModFix/>
          </a:blip>
          <a:srcRect b="0" l="5648" r="1137" t="19878"/>
          <a:stretch/>
        </p:blipFill>
        <p:spPr>
          <a:xfrm>
            <a:off x="4078250" y="1945650"/>
            <a:ext cx="4902024" cy="2368625"/>
          </a:xfrm>
          <a:prstGeom prst="rect">
            <a:avLst/>
          </a:prstGeom>
          <a:noFill/>
          <a:ln>
            <a:noFill/>
          </a:ln>
        </p:spPr>
      </p:pic>
      <p:sp>
        <p:nvSpPr>
          <p:cNvPr id="361" name="Google Shape;361;p36"/>
          <p:cNvSpPr txBox="1"/>
          <p:nvPr>
            <p:ph idx="1" type="body"/>
          </p:nvPr>
        </p:nvSpPr>
        <p:spPr>
          <a:xfrm>
            <a:off x="3905588" y="1605425"/>
            <a:ext cx="5875500" cy="330900"/>
          </a:xfrm>
          <a:prstGeom prst="rect">
            <a:avLst/>
          </a:prstGeom>
        </p:spPr>
        <p:txBody>
          <a:bodyPr anchorCtr="0" anchor="t" bIns="0" lIns="0" spcFirstLastPara="1" rIns="0" wrap="square" tIns="0">
            <a:noAutofit/>
          </a:bodyPr>
          <a:lstStyle/>
          <a:p>
            <a:pPr indent="-317500" lvl="0" marL="457200" marR="0" rtl="0" algn="ctr">
              <a:lnSpc>
                <a:spcPct val="150000"/>
              </a:lnSpc>
              <a:spcBef>
                <a:spcPts val="600"/>
              </a:spcBef>
              <a:spcAft>
                <a:spcPts val="0"/>
              </a:spcAft>
              <a:buSzPts val="1400"/>
              <a:buChar char="▰"/>
            </a:pPr>
            <a:r>
              <a:rPr lang="pt-BR" sz="1400"/>
              <a:t>Figura 10 -  Homepage do </a:t>
            </a:r>
            <a:r>
              <a:rPr lang="pt-BR" sz="1400"/>
              <a:t>Docker Hub</a:t>
            </a:r>
            <a:endParaRPr sz="1400"/>
          </a:p>
        </p:txBody>
      </p:sp>
      <p:sp>
        <p:nvSpPr>
          <p:cNvPr id="362" name="Google Shape;362;p36"/>
          <p:cNvSpPr txBox="1"/>
          <p:nvPr>
            <p:ph idx="1" type="body"/>
          </p:nvPr>
        </p:nvSpPr>
        <p:spPr>
          <a:xfrm>
            <a:off x="6029776" y="4378175"/>
            <a:ext cx="2285100" cy="330900"/>
          </a:xfrm>
          <a:prstGeom prst="rect">
            <a:avLst/>
          </a:prstGeom>
        </p:spPr>
        <p:txBody>
          <a:bodyPr anchorCtr="0" anchor="t" bIns="0" lIns="0" spcFirstLastPara="1" rIns="0" wrap="square" tIns="0">
            <a:noAutofit/>
          </a:bodyPr>
          <a:lstStyle/>
          <a:p>
            <a:pPr indent="0" lvl="0" marL="0" marR="0" rtl="0" algn="just">
              <a:lnSpc>
                <a:spcPct val="150000"/>
              </a:lnSpc>
              <a:spcBef>
                <a:spcPts val="600"/>
              </a:spcBef>
              <a:spcAft>
                <a:spcPts val="0"/>
              </a:spcAft>
              <a:buNone/>
            </a:pPr>
            <a:r>
              <a:rPr lang="pt-BR" sz="1400"/>
              <a:t>Fonte: hub.docker.com</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37"/>
          <p:cNvSpPr txBox="1"/>
          <p:nvPr>
            <p:ph idx="4294967295" type="body"/>
          </p:nvPr>
        </p:nvSpPr>
        <p:spPr>
          <a:xfrm>
            <a:off x="457200" y="1668525"/>
            <a:ext cx="8229600" cy="2774100"/>
          </a:xfrm>
          <a:prstGeom prst="rect">
            <a:avLst/>
          </a:prstGeom>
        </p:spPr>
        <p:txBody>
          <a:bodyPr anchorCtr="0" anchor="t" bIns="0" lIns="0" spcFirstLastPara="1" rIns="0" wrap="square" tIns="0">
            <a:noAutofit/>
          </a:bodyPr>
          <a:lstStyle/>
          <a:p>
            <a:pPr indent="-540000" lvl="0" marL="540000" rtl="0" algn="just">
              <a:spcBef>
                <a:spcPts val="0"/>
              </a:spcBef>
              <a:spcAft>
                <a:spcPts val="0"/>
              </a:spcAft>
              <a:buNone/>
            </a:pPr>
            <a:r>
              <a:rPr lang="pt-BR" sz="1000">
                <a:solidFill>
                  <a:schemeClr val="dk1"/>
                </a:solidFill>
              </a:rPr>
              <a:t>DANTAS, C</a:t>
            </a:r>
            <a:r>
              <a:rPr lang="pt-BR" sz="1000">
                <a:solidFill>
                  <a:schemeClr val="dk1"/>
                </a:solidFill>
              </a:rPr>
              <a:t>ristine</a:t>
            </a:r>
            <a:r>
              <a:rPr lang="pt-BR" sz="1000">
                <a:solidFill>
                  <a:schemeClr val="dk1"/>
                </a:solidFill>
              </a:rPr>
              <a:t>. </a:t>
            </a:r>
            <a:r>
              <a:rPr b="1" lang="pt-BR" sz="1000">
                <a:solidFill>
                  <a:schemeClr val="dk1"/>
                </a:solidFill>
              </a:rPr>
              <a:t>Gerência</a:t>
            </a:r>
            <a:r>
              <a:rPr b="1" lang="pt-BR" sz="1000">
                <a:solidFill>
                  <a:schemeClr val="dk1"/>
                </a:solidFill>
              </a:rPr>
              <a:t> de configuração de software.</a:t>
            </a:r>
            <a:r>
              <a:rPr lang="pt-BR" sz="1000">
                <a:solidFill>
                  <a:schemeClr val="dk1"/>
                </a:solidFill>
              </a:rPr>
              <a:t> Disponível em: &lt;</a:t>
            </a:r>
            <a:r>
              <a:rPr lang="pt-BR" sz="1000">
                <a:solidFill>
                  <a:schemeClr val="dk1"/>
                </a:solidFill>
                <a:uFill>
                  <a:noFill/>
                </a:uFill>
                <a:hlinkClick r:id="rId3"/>
              </a:rPr>
              <a:t>https://www.devmedia.com.br/gerencia-de-configuracao-de-software/9145</a:t>
            </a:r>
            <a:r>
              <a:rPr lang="pt-BR" sz="1000">
                <a:solidFill>
                  <a:schemeClr val="dk1"/>
                </a:solidFill>
              </a:rPr>
              <a:t>&gt;. Acesso em: 16 de abr. 20.</a:t>
            </a:r>
            <a:endParaRPr sz="1000">
              <a:solidFill>
                <a:schemeClr val="dk1"/>
              </a:solidFill>
            </a:endParaRPr>
          </a:p>
          <a:p>
            <a:pPr indent="-540000" lvl="0" marL="540000" rtl="0" algn="just">
              <a:spcBef>
                <a:spcPts val="0"/>
              </a:spcBef>
              <a:spcAft>
                <a:spcPts val="0"/>
              </a:spcAft>
              <a:buNone/>
            </a:pPr>
            <a:r>
              <a:rPr lang="pt-BR" sz="1000">
                <a:solidFill>
                  <a:schemeClr val="dk1"/>
                </a:solidFill>
              </a:rPr>
              <a:t>DIAS, André F. </a:t>
            </a:r>
            <a:r>
              <a:rPr b="1" lang="pt-BR" sz="1000">
                <a:solidFill>
                  <a:schemeClr val="dk1"/>
                </a:solidFill>
              </a:rPr>
              <a:t>O que é </a:t>
            </a:r>
            <a:r>
              <a:rPr b="1" lang="pt-BR" sz="1000">
                <a:solidFill>
                  <a:schemeClr val="dk1"/>
                </a:solidFill>
              </a:rPr>
              <a:t>gerência</a:t>
            </a:r>
            <a:r>
              <a:rPr b="1" lang="pt-BR" sz="1000">
                <a:solidFill>
                  <a:schemeClr val="dk1"/>
                </a:solidFill>
              </a:rPr>
              <a:t> de configuração de software?</a:t>
            </a:r>
            <a:r>
              <a:rPr lang="pt-BR" sz="1000">
                <a:solidFill>
                  <a:schemeClr val="dk1"/>
                </a:solidFill>
              </a:rPr>
              <a:t>. Disponível em: </a:t>
            </a:r>
            <a:r>
              <a:rPr lang="pt-BR" sz="1000">
                <a:solidFill>
                  <a:srgbClr val="000000"/>
                </a:solidFill>
              </a:rPr>
              <a:t>&lt;</a:t>
            </a:r>
            <a:r>
              <a:rPr lang="pt-BR" sz="1000">
                <a:solidFill>
                  <a:srgbClr val="000000"/>
                </a:solidFill>
                <a:uFill>
                  <a:noFill/>
                </a:uFill>
                <a:hlinkClick r:id="rId4"/>
              </a:rPr>
              <a:t>https://blog.pronus.io/posts/o-que-eh-gerencia-de-configuracao-de-software/</a:t>
            </a:r>
            <a:r>
              <a:rPr lang="pt-BR" sz="1000">
                <a:solidFill>
                  <a:srgbClr val="000000"/>
                </a:solidFill>
              </a:rPr>
              <a:t>&gt;. Acesso em: 16 de abr. 20.</a:t>
            </a:r>
            <a:endParaRPr sz="1000">
              <a:solidFill>
                <a:srgbClr val="000000"/>
              </a:solidFill>
            </a:endParaRPr>
          </a:p>
          <a:p>
            <a:pPr indent="-540000" lvl="0" marL="540000" rtl="0" algn="just">
              <a:spcBef>
                <a:spcPts val="0"/>
              </a:spcBef>
              <a:spcAft>
                <a:spcPts val="0"/>
              </a:spcAft>
              <a:buClr>
                <a:schemeClr val="dk1"/>
              </a:buClr>
              <a:buSzPts val="1100"/>
              <a:buFont typeface="Arial"/>
              <a:buNone/>
            </a:pPr>
            <a:r>
              <a:rPr lang="pt-BR" sz="1000">
                <a:solidFill>
                  <a:srgbClr val="000000"/>
                </a:solidFill>
              </a:rPr>
              <a:t>SOMMERVILLE, Ian. </a:t>
            </a:r>
            <a:r>
              <a:rPr b="1" lang="pt-BR" sz="1000">
                <a:solidFill>
                  <a:srgbClr val="000000"/>
                </a:solidFill>
              </a:rPr>
              <a:t>Engenharia de software</a:t>
            </a:r>
            <a:r>
              <a:rPr lang="pt-BR" sz="1000">
                <a:solidFill>
                  <a:srgbClr val="000000"/>
                </a:solidFill>
              </a:rPr>
              <a:t>. Tradução de Luiz Claudio Queiroz. Revisão técnica Fábio Levy Siqueira. Título original: Software </a:t>
            </a:r>
            <a:r>
              <a:rPr lang="pt-BR" sz="1000">
                <a:solidFill>
                  <a:srgbClr val="000000"/>
                </a:solidFill>
              </a:rPr>
              <a:t>engineering</a:t>
            </a:r>
            <a:r>
              <a:rPr lang="pt-BR" sz="1000">
                <a:solidFill>
                  <a:srgbClr val="000000"/>
                </a:solidFill>
              </a:rPr>
              <a:t>. 10 ed. São Paulo: Pearson Education do Brasil, 2018.</a:t>
            </a:r>
            <a:endParaRPr sz="1000">
              <a:solidFill>
                <a:srgbClr val="000000"/>
              </a:solidFill>
            </a:endParaRPr>
          </a:p>
          <a:p>
            <a:pPr indent="-540000" lvl="0" marL="540000" rtl="0" algn="just">
              <a:spcBef>
                <a:spcPts val="0"/>
              </a:spcBef>
              <a:spcAft>
                <a:spcPts val="0"/>
              </a:spcAft>
              <a:buClr>
                <a:schemeClr val="dk1"/>
              </a:buClr>
              <a:buSzPts val="1100"/>
              <a:buFont typeface="Arial"/>
              <a:buNone/>
            </a:pPr>
            <a:r>
              <a:rPr lang="pt-BR" sz="1000">
                <a:solidFill>
                  <a:srgbClr val="000000"/>
                </a:solidFill>
                <a:highlight>
                  <a:srgbClr val="FFFFFF"/>
                </a:highlight>
                <a:uFill>
                  <a:noFill/>
                </a:uFill>
                <a:hlinkClick r:id="rId5"/>
              </a:rPr>
              <a:t>DIEDRICH</a:t>
            </a:r>
            <a:r>
              <a:rPr lang="pt-BR" sz="1000">
                <a:solidFill>
                  <a:srgbClr val="000000"/>
                </a:solidFill>
              </a:rPr>
              <a:t>, Cristiano. </a:t>
            </a:r>
            <a:r>
              <a:rPr b="1" lang="pt-BR" sz="1000">
                <a:solidFill>
                  <a:srgbClr val="000000"/>
                </a:solidFill>
              </a:rPr>
              <a:t>O que é Docker?</a:t>
            </a:r>
            <a:r>
              <a:rPr lang="pt-BR" sz="1000">
                <a:solidFill>
                  <a:srgbClr val="000000"/>
                </a:solidFill>
              </a:rPr>
              <a:t>. Disponível em: &lt;</a:t>
            </a:r>
            <a:r>
              <a:rPr lang="pt-BR" sz="1000">
                <a:solidFill>
                  <a:srgbClr val="000000"/>
                </a:solidFill>
                <a:uFill>
                  <a:noFill/>
                </a:uFill>
                <a:hlinkClick r:id="rId6"/>
              </a:rPr>
              <a:t>https://www.mundodocker.com.br/o-que-e-docker/</a:t>
            </a:r>
            <a:r>
              <a:rPr lang="pt-BR" sz="1000">
                <a:solidFill>
                  <a:srgbClr val="000000"/>
                </a:solidFill>
              </a:rPr>
              <a:t>&gt; . Acesso em: 30 de abr. 2020.</a:t>
            </a:r>
            <a:endParaRPr sz="1000">
              <a:solidFill>
                <a:srgbClr val="000000"/>
              </a:solidFill>
            </a:endParaRPr>
          </a:p>
          <a:p>
            <a:pPr indent="-540000" lvl="0" marL="540000" rtl="0" algn="just">
              <a:spcBef>
                <a:spcPts val="0"/>
              </a:spcBef>
              <a:spcAft>
                <a:spcPts val="0"/>
              </a:spcAft>
              <a:buClr>
                <a:schemeClr val="dk1"/>
              </a:buClr>
              <a:buSzPts val="1100"/>
              <a:buFont typeface="Arial"/>
              <a:buNone/>
            </a:pPr>
            <a:r>
              <a:rPr lang="pt-BR" sz="1000">
                <a:solidFill>
                  <a:srgbClr val="000000"/>
                </a:solidFill>
              </a:rPr>
              <a:t>Docker Inc. </a:t>
            </a:r>
            <a:r>
              <a:rPr b="1" lang="pt-BR" sz="1000">
                <a:solidFill>
                  <a:srgbClr val="000000"/>
                </a:solidFill>
              </a:rPr>
              <a:t>What is a Container? A standardized unit of software</a:t>
            </a:r>
            <a:r>
              <a:rPr lang="pt-BR" sz="1000">
                <a:solidFill>
                  <a:srgbClr val="000000"/>
                </a:solidFill>
              </a:rPr>
              <a:t>. Disponível em: &lt;</a:t>
            </a:r>
            <a:r>
              <a:rPr lang="pt-BR" sz="1000">
                <a:solidFill>
                  <a:srgbClr val="000000"/>
                </a:solidFill>
                <a:uFill>
                  <a:noFill/>
                </a:uFill>
                <a:hlinkClick r:id="rId7"/>
              </a:rPr>
              <a:t>https://www.docker.com/resources/what-container</a:t>
            </a:r>
            <a:r>
              <a:rPr lang="pt-BR" sz="1000">
                <a:solidFill>
                  <a:srgbClr val="000000"/>
                </a:solidFill>
              </a:rPr>
              <a:t>&gt;. Acesso em: 30 de abr. 2020.</a:t>
            </a:r>
            <a:endParaRPr sz="1000">
              <a:solidFill>
                <a:srgbClr val="000000"/>
              </a:solidFill>
            </a:endParaRPr>
          </a:p>
          <a:p>
            <a:pPr indent="-540000" lvl="0" marL="540000" rtl="0" algn="just">
              <a:spcBef>
                <a:spcPts val="0"/>
              </a:spcBef>
              <a:spcAft>
                <a:spcPts val="0"/>
              </a:spcAft>
              <a:buClr>
                <a:schemeClr val="dk1"/>
              </a:buClr>
              <a:buSzPts val="1100"/>
              <a:buFont typeface="Arial"/>
              <a:buNone/>
            </a:pPr>
            <a:r>
              <a:rPr lang="pt-BR" sz="1000">
                <a:solidFill>
                  <a:srgbClr val="000000"/>
                </a:solidFill>
              </a:rPr>
              <a:t>GOMES, Rafael.</a:t>
            </a:r>
            <a:r>
              <a:rPr b="1" lang="pt-BR" sz="1000">
                <a:solidFill>
                  <a:srgbClr val="000000"/>
                </a:solidFill>
              </a:rPr>
              <a:t> </a:t>
            </a:r>
            <a:r>
              <a:rPr b="1" lang="pt-BR" sz="1000">
                <a:solidFill>
                  <a:srgbClr val="000000"/>
                </a:solidFill>
              </a:rPr>
              <a:t>Docker para Desenvolvedores</a:t>
            </a:r>
            <a:r>
              <a:rPr lang="pt-BR" sz="1000">
                <a:solidFill>
                  <a:srgbClr val="000000"/>
                </a:solidFill>
              </a:rPr>
              <a:t>. Disponível em: &lt;</a:t>
            </a:r>
            <a:r>
              <a:rPr lang="pt-BR" sz="1000">
                <a:solidFill>
                  <a:srgbClr val="000000"/>
                </a:solidFill>
                <a:uFill>
                  <a:noFill/>
                </a:uFill>
                <a:hlinkClick r:id="rId8"/>
              </a:rPr>
              <a:t>https://github.com/gomex/docker-para-desenvolvedores</a:t>
            </a:r>
            <a:r>
              <a:rPr lang="pt-BR" sz="1000">
                <a:solidFill>
                  <a:srgbClr val="000000"/>
                </a:solidFill>
              </a:rPr>
              <a:t>&gt;. Acesso em: 15 de jun. 2020.</a:t>
            </a:r>
            <a:endParaRPr sz="1000">
              <a:solidFill>
                <a:srgbClr val="000000"/>
              </a:solidFill>
            </a:endParaRPr>
          </a:p>
          <a:p>
            <a:pPr indent="-540000" lvl="0" marL="540000" rtl="0" algn="just">
              <a:spcBef>
                <a:spcPts val="0"/>
              </a:spcBef>
              <a:spcAft>
                <a:spcPts val="0"/>
              </a:spcAft>
              <a:buClr>
                <a:schemeClr val="dk1"/>
              </a:buClr>
              <a:buSzPts val="1100"/>
              <a:buFont typeface="Arial"/>
              <a:buNone/>
            </a:pPr>
            <a:r>
              <a:rPr lang="pt-BR" sz="1000">
                <a:solidFill>
                  <a:srgbClr val="000000"/>
                </a:solidFill>
              </a:rPr>
              <a:t>Positivo Tecnologia. </a:t>
            </a:r>
            <a:r>
              <a:rPr b="1" lang="pt-BR" sz="1000">
                <a:solidFill>
                  <a:srgbClr val="000000"/>
                </a:solidFill>
              </a:rPr>
              <a:t>Container Docker: o que é e quais são as vantagens de usar?</a:t>
            </a:r>
            <a:r>
              <a:rPr lang="pt-BR" sz="1000">
                <a:solidFill>
                  <a:srgbClr val="000000"/>
                </a:solidFill>
              </a:rPr>
              <a:t>. Disponível em: &lt;</a:t>
            </a:r>
            <a:r>
              <a:rPr lang="pt-BR" sz="1000">
                <a:solidFill>
                  <a:srgbClr val="000000"/>
                </a:solidFill>
                <a:uFill>
                  <a:noFill/>
                </a:uFill>
                <a:hlinkClick r:id="rId9"/>
              </a:rPr>
              <a:t>https://www.meupositivo.com.br/panoramapositivo/container-docker/</a:t>
            </a:r>
            <a:r>
              <a:rPr lang="pt-BR" sz="1000">
                <a:solidFill>
                  <a:srgbClr val="000000"/>
                </a:solidFill>
              </a:rPr>
              <a:t>&gt;. Acesso em: 30 de abr. 2020.</a:t>
            </a:r>
            <a:endParaRPr sz="1000">
              <a:solidFill>
                <a:srgbClr val="000000"/>
              </a:solidFill>
            </a:endParaRPr>
          </a:p>
          <a:p>
            <a:pPr indent="0" lvl="0" marL="0" rtl="0" algn="just">
              <a:spcBef>
                <a:spcPts val="0"/>
              </a:spcBef>
              <a:spcAft>
                <a:spcPts val="0"/>
              </a:spcAft>
              <a:buClr>
                <a:schemeClr val="dk1"/>
              </a:buClr>
              <a:buSzPts val="1100"/>
              <a:buFont typeface="Arial"/>
              <a:buNone/>
            </a:pPr>
            <a:r>
              <a:rPr lang="pt-BR" sz="1000">
                <a:solidFill>
                  <a:srgbClr val="000000"/>
                </a:solidFill>
              </a:rPr>
              <a:t>ROMERO, Daniel. </a:t>
            </a:r>
            <a:r>
              <a:rPr b="1" lang="pt-BR" sz="1000">
                <a:solidFill>
                  <a:srgbClr val="000000"/>
                </a:solidFill>
              </a:rPr>
              <a:t>Containers com Docker: Do desenvolvimento à Produção</a:t>
            </a:r>
            <a:r>
              <a:rPr lang="pt-BR" sz="1000">
                <a:solidFill>
                  <a:srgbClr val="000000"/>
                </a:solidFill>
              </a:rPr>
              <a:t>. São Paulo: Casa do Código, 2015.</a:t>
            </a:r>
            <a:endParaRPr sz="1000">
              <a:solidFill>
                <a:srgbClr val="000000"/>
              </a:solidFill>
            </a:endParaRPr>
          </a:p>
          <a:p>
            <a:pPr indent="0" lvl="0" marL="0" rtl="0" algn="just">
              <a:spcBef>
                <a:spcPts val="0"/>
              </a:spcBef>
              <a:spcAft>
                <a:spcPts val="0"/>
              </a:spcAft>
              <a:buClr>
                <a:schemeClr val="dk1"/>
              </a:buClr>
              <a:buSzPts val="1100"/>
              <a:buFont typeface="Arial"/>
              <a:buNone/>
            </a:pPr>
            <a:r>
              <a:t/>
            </a:r>
            <a:endParaRPr sz="1000">
              <a:solidFill>
                <a:srgbClr val="000000"/>
              </a:solidFill>
            </a:endParaRPr>
          </a:p>
          <a:p>
            <a:pPr indent="0" lvl="0" marL="0" rtl="0" algn="just">
              <a:spcBef>
                <a:spcPts val="0"/>
              </a:spcBef>
              <a:spcAft>
                <a:spcPts val="0"/>
              </a:spcAft>
              <a:buClr>
                <a:schemeClr val="dk1"/>
              </a:buClr>
              <a:buSzPts val="1100"/>
              <a:buFont typeface="Arial"/>
              <a:buNone/>
            </a:pPr>
            <a:r>
              <a:t/>
            </a:r>
            <a:endParaRPr sz="1000">
              <a:solidFill>
                <a:srgbClr val="000000"/>
              </a:solidFill>
            </a:endParaRPr>
          </a:p>
        </p:txBody>
      </p:sp>
      <p:sp>
        <p:nvSpPr>
          <p:cNvPr id="368" name="Google Shape;368;p37"/>
          <p:cNvSpPr txBox="1"/>
          <p:nvPr>
            <p:ph idx="4294967295" type="title"/>
          </p:nvPr>
        </p:nvSpPr>
        <p:spPr>
          <a:xfrm>
            <a:off x="457200" y="-3049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pt-BR"/>
              <a:t>Referências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38"/>
          <p:cNvSpPr txBox="1"/>
          <p:nvPr>
            <p:ph type="ctrTitle"/>
          </p:nvPr>
        </p:nvSpPr>
        <p:spPr>
          <a:xfrm>
            <a:off x="2298900" y="3492825"/>
            <a:ext cx="4851000" cy="1512600"/>
          </a:xfrm>
          <a:prstGeom prst="rect">
            <a:avLst/>
          </a:prstGeom>
          <a:noFill/>
          <a:ln>
            <a:noFill/>
          </a:ln>
          <a:effectLst>
            <a:outerShdw blurRad="28575" rotWithShape="0" algn="bl" dir="5400000" dist="9525">
              <a:srgbClr val="00001A">
                <a:alpha val="14900"/>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8000"/>
              <a:buNone/>
            </a:pPr>
            <a:r>
              <a:rPr lang="pt-BR">
                <a:solidFill>
                  <a:srgbClr val="FFFFFF"/>
                </a:solidFill>
              </a:rPr>
              <a:t>Obrigada!</a:t>
            </a:r>
            <a:endParaRPr>
              <a:solidFill>
                <a:srgbClr val="FFFFFF"/>
              </a:solidFill>
            </a:endParaRPr>
          </a:p>
        </p:txBody>
      </p:sp>
      <p:pic>
        <p:nvPicPr>
          <p:cNvPr id="374" name="Google Shape;374;p38"/>
          <p:cNvPicPr preferRelativeResize="0"/>
          <p:nvPr/>
        </p:nvPicPr>
        <p:blipFill rotWithShape="1">
          <a:blip r:embed="rId3">
            <a:alphaModFix/>
          </a:blip>
          <a:srcRect b="0" l="0" r="0" t="0"/>
          <a:stretch/>
        </p:blipFill>
        <p:spPr>
          <a:xfrm>
            <a:off x="2236200" y="703500"/>
            <a:ext cx="4630875" cy="1013750"/>
          </a:xfrm>
          <a:prstGeom prst="rect">
            <a:avLst/>
          </a:prstGeom>
          <a:noFill/>
          <a:ln>
            <a:noFill/>
          </a:ln>
        </p:spPr>
      </p:pic>
      <p:pic>
        <p:nvPicPr>
          <p:cNvPr id="375" name="Google Shape;375;p38"/>
          <p:cNvPicPr preferRelativeResize="0"/>
          <p:nvPr/>
        </p:nvPicPr>
        <p:blipFill rotWithShape="1">
          <a:blip r:embed="rId4">
            <a:alphaModFix/>
          </a:blip>
          <a:srcRect b="0" l="0" r="0" t="0"/>
          <a:stretch/>
        </p:blipFill>
        <p:spPr>
          <a:xfrm>
            <a:off x="2236200" y="2171976"/>
            <a:ext cx="522178" cy="799536"/>
          </a:xfrm>
          <a:prstGeom prst="rect">
            <a:avLst/>
          </a:prstGeom>
          <a:noFill/>
          <a:ln>
            <a:noFill/>
          </a:ln>
        </p:spPr>
      </p:pic>
      <p:pic>
        <p:nvPicPr>
          <p:cNvPr id="376" name="Google Shape;376;p38"/>
          <p:cNvPicPr preferRelativeResize="0"/>
          <p:nvPr/>
        </p:nvPicPr>
        <p:blipFill rotWithShape="1">
          <a:blip r:embed="rId5">
            <a:alphaModFix/>
          </a:blip>
          <a:srcRect b="0" l="0" r="0" t="0"/>
          <a:stretch/>
        </p:blipFill>
        <p:spPr>
          <a:xfrm>
            <a:off x="5742443" y="2207448"/>
            <a:ext cx="1124623" cy="728618"/>
          </a:xfrm>
          <a:prstGeom prst="rect">
            <a:avLst/>
          </a:prstGeom>
          <a:noFill/>
          <a:ln>
            <a:noFill/>
          </a:ln>
        </p:spPr>
      </p:pic>
      <p:pic>
        <p:nvPicPr>
          <p:cNvPr id="377" name="Google Shape;377;p38"/>
          <p:cNvPicPr preferRelativeResize="0"/>
          <p:nvPr/>
        </p:nvPicPr>
        <p:blipFill rotWithShape="1">
          <a:blip r:embed="rId6">
            <a:alphaModFix/>
          </a:blip>
          <a:srcRect b="0" l="0" r="0" t="0"/>
          <a:stretch/>
        </p:blipFill>
        <p:spPr>
          <a:xfrm>
            <a:off x="3466009" y="2180362"/>
            <a:ext cx="1568807" cy="782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18"/>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pt-BR"/>
              <a:t>Contextualização</a:t>
            </a:r>
            <a:endParaRPr/>
          </a:p>
        </p:txBody>
      </p:sp>
      <p:sp>
        <p:nvSpPr>
          <p:cNvPr id="198" name="Google Shape;198;p18"/>
          <p:cNvSpPr txBox="1"/>
          <p:nvPr>
            <p:ph idx="1" type="body"/>
          </p:nvPr>
        </p:nvSpPr>
        <p:spPr>
          <a:xfrm>
            <a:off x="3207150" y="1732375"/>
            <a:ext cx="5486400" cy="1872300"/>
          </a:xfrm>
          <a:prstGeom prst="rect">
            <a:avLst/>
          </a:prstGeom>
        </p:spPr>
        <p:txBody>
          <a:bodyPr anchorCtr="0" anchor="t" bIns="0" lIns="0" spcFirstLastPara="1" rIns="0" wrap="square" tIns="0">
            <a:noAutofit/>
          </a:bodyPr>
          <a:lstStyle/>
          <a:p>
            <a:pPr indent="-317500" lvl="0" marL="457200" rtl="0" algn="just">
              <a:lnSpc>
                <a:spcPct val="150000"/>
              </a:lnSpc>
              <a:spcBef>
                <a:spcPts val="600"/>
              </a:spcBef>
              <a:spcAft>
                <a:spcPts val="0"/>
              </a:spcAft>
              <a:buSzPts val="1400"/>
              <a:buChar char="▰"/>
            </a:pPr>
            <a:r>
              <a:rPr lang="pt-BR" sz="1400"/>
              <a:t>Um software é um programa e seus </a:t>
            </a:r>
            <a:r>
              <a:rPr b="1" lang="pt-BR" sz="1400"/>
              <a:t>artefatos</a:t>
            </a:r>
            <a:r>
              <a:rPr lang="pt-BR" sz="1400"/>
              <a:t>.</a:t>
            </a:r>
            <a:endParaRPr sz="1400"/>
          </a:p>
          <a:p>
            <a:pPr indent="-317500" lvl="0" marL="457200" rtl="0" algn="just">
              <a:lnSpc>
                <a:spcPct val="150000"/>
              </a:lnSpc>
              <a:spcBef>
                <a:spcPts val="1000"/>
              </a:spcBef>
              <a:spcAft>
                <a:spcPts val="0"/>
              </a:spcAft>
              <a:buSzPts val="1400"/>
              <a:buChar char="▰"/>
            </a:pPr>
            <a:r>
              <a:rPr b="1" lang="pt-BR" sz="1400"/>
              <a:t>Mudanças</a:t>
            </a:r>
            <a:r>
              <a:rPr lang="pt-BR" sz="1400"/>
              <a:t> durante o desenvolvimento de software s</a:t>
            </a:r>
            <a:r>
              <a:rPr b="1" lang="pt-BR" sz="1400"/>
              <a:t>ão inevitáveis</a:t>
            </a:r>
            <a:r>
              <a:rPr lang="pt-BR" sz="1400"/>
              <a:t>.</a:t>
            </a:r>
            <a:endParaRPr sz="1400"/>
          </a:p>
          <a:p>
            <a:pPr indent="-317500" lvl="0" marL="457200" rtl="0" algn="just">
              <a:lnSpc>
                <a:spcPct val="150000"/>
              </a:lnSpc>
              <a:spcBef>
                <a:spcPts val="1000"/>
              </a:spcBef>
              <a:spcAft>
                <a:spcPts val="0"/>
              </a:spcAft>
              <a:buSzPts val="1400"/>
              <a:buChar char="▰"/>
            </a:pPr>
            <a:r>
              <a:rPr lang="pt-BR" sz="1400"/>
              <a:t>Os </a:t>
            </a:r>
            <a:r>
              <a:rPr b="1" lang="pt-BR" sz="1400"/>
              <a:t>softwares </a:t>
            </a:r>
            <a:r>
              <a:rPr lang="pt-BR" sz="1400"/>
              <a:t>estão em constante evolução.</a:t>
            </a:r>
            <a:endParaRPr sz="1400"/>
          </a:p>
          <a:p>
            <a:pPr indent="0" lvl="0" marL="0" rtl="0" algn="just">
              <a:lnSpc>
                <a:spcPct val="150000"/>
              </a:lnSpc>
              <a:spcBef>
                <a:spcPts val="1000"/>
              </a:spcBef>
              <a:spcAft>
                <a:spcPts val="1000"/>
              </a:spcAft>
              <a:buNone/>
            </a:pPr>
            <a:r>
              <a:t/>
            </a:r>
            <a:endParaRPr sz="1400"/>
          </a:p>
        </p:txBody>
      </p:sp>
      <p:pic>
        <p:nvPicPr>
          <p:cNvPr descr="36 Years of Microsoft Word Design History - 79 Images - Version Museum" id="199" name="Google Shape;199;p18"/>
          <p:cNvPicPr preferRelativeResize="0"/>
          <p:nvPr/>
        </p:nvPicPr>
        <p:blipFill>
          <a:blip r:embed="rId3">
            <a:alphaModFix/>
          </a:blip>
          <a:stretch>
            <a:fillRect/>
          </a:stretch>
        </p:blipFill>
        <p:spPr>
          <a:xfrm>
            <a:off x="4429625" y="3601079"/>
            <a:ext cx="3419899" cy="1204121"/>
          </a:xfrm>
          <a:prstGeom prst="rect">
            <a:avLst/>
          </a:prstGeom>
          <a:noFill/>
          <a:ln>
            <a:noFill/>
          </a:ln>
        </p:spPr>
      </p:pic>
      <p:sp>
        <p:nvSpPr>
          <p:cNvPr id="200" name="Google Shape;200;p18"/>
          <p:cNvSpPr txBox="1"/>
          <p:nvPr>
            <p:ph idx="1" type="body"/>
          </p:nvPr>
        </p:nvSpPr>
        <p:spPr>
          <a:xfrm>
            <a:off x="4322677" y="3302275"/>
            <a:ext cx="3420000" cy="298800"/>
          </a:xfrm>
          <a:prstGeom prst="rect">
            <a:avLst/>
          </a:prstGeom>
        </p:spPr>
        <p:txBody>
          <a:bodyPr anchorCtr="0" anchor="t" bIns="0" lIns="0" spcFirstLastPara="1" rIns="0" wrap="square" tIns="0">
            <a:noAutofit/>
          </a:bodyPr>
          <a:lstStyle/>
          <a:p>
            <a:pPr indent="-298450" lvl="0" marL="457200" marR="0" rtl="0" algn="just">
              <a:lnSpc>
                <a:spcPct val="150000"/>
              </a:lnSpc>
              <a:spcBef>
                <a:spcPts val="600"/>
              </a:spcBef>
              <a:spcAft>
                <a:spcPts val="0"/>
              </a:spcAft>
              <a:buSzPts val="1100"/>
              <a:buChar char="▰"/>
            </a:pPr>
            <a:r>
              <a:rPr lang="pt-BR" sz="1100"/>
              <a:t>Figura 1 -  Microsoft Word logo history</a:t>
            </a:r>
            <a:endParaRPr sz="1100"/>
          </a:p>
        </p:txBody>
      </p:sp>
      <p:sp>
        <p:nvSpPr>
          <p:cNvPr id="201" name="Google Shape;201;p18"/>
          <p:cNvSpPr txBox="1"/>
          <p:nvPr>
            <p:ph idx="1" type="body"/>
          </p:nvPr>
        </p:nvSpPr>
        <p:spPr>
          <a:xfrm>
            <a:off x="4429575" y="4835375"/>
            <a:ext cx="3420000" cy="330900"/>
          </a:xfrm>
          <a:prstGeom prst="rect">
            <a:avLst/>
          </a:prstGeom>
        </p:spPr>
        <p:txBody>
          <a:bodyPr anchorCtr="0" anchor="t" bIns="0" lIns="0" spcFirstLastPara="1" rIns="0" wrap="square" tIns="0">
            <a:noAutofit/>
          </a:bodyPr>
          <a:lstStyle/>
          <a:p>
            <a:pPr indent="0" lvl="0" marL="0" marR="0" rtl="0" algn="just">
              <a:lnSpc>
                <a:spcPct val="150000"/>
              </a:lnSpc>
              <a:spcBef>
                <a:spcPts val="600"/>
              </a:spcBef>
              <a:spcAft>
                <a:spcPts val="0"/>
              </a:spcAft>
              <a:buNone/>
            </a:pPr>
            <a:r>
              <a:rPr lang="pt-BR" sz="1000"/>
              <a:t>Fonte</a:t>
            </a:r>
            <a:r>
              <a:rPr lang="pt-BR" sz="1000"/>
              <a:t>: </a:t>
            </a:r>
            <a:r>
              <a:rPr lang="pt-BR" sz="1000">
                <a:uFill>
                  <a:noFill/>
                </a:uFill>
                <a:hlinkClick r:id="rId4"/>
              </a:rPr>
              <a:t>https://logos.fandom.com/wiki/Microsoft_Word</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19"/>
          <p:cNvSpPr txBox="1"/>
          <p:nvPr>
            <p:ph type="ctrTitle"/>
          </p:nvPr>
        </p:nvSpPr>
        <p:spPr>
          <a:xfrm>
            <a:off x="3096250" y="2236800"/>
            <a:ext cx="2951400" cy="1584300"/>
          </a:xfrm>
          <a:prstGeom prst="rect">
            <a:avLst/>
          </a:prstGeom>
        </p:spPr>
        <p:txBody>
          <a:bodyPr anchorCtr="0" anchor="ctr" bIns="0" lIns="0" spcFirstLastPara="1" rIns="0" wrap="square" tIns="0">
            <a:noAutofit/>
          </a:bodyPr>
          <a:lstStyle/>
          <a:p>
            <a:pPr indent="0" lvl="0" marL="0" rtl="0" algn="ctr">
              <a:lnSpc>
                <a:spcPct val="150000"/>
              </a:lnSpc>
              <a:spcBef>
                <a:spcPts val="0"/>
              </a:spcBef>
              <a:spcAft>
                <a:spcPts val="0"/>
              </a:spcAft>
              <a:buNone/>
            </a:pPr>
            <a:r>
              <a:rPr lang="pt-BR">
                <a:solidFill>
                  <a:srgbClr val="000000"/>
                </a:solidFill>
              </a:rPr>
              <a:t>Com tantas mudanças, como evitar que o desenvolvimento fique caótico?</a:t>
            </a:r>
            <a:endParaRPr b="0" sz="1400">
              <a:solidFill>
                <a:srgbClr val="000000"/>
              </a:solidFill>
              <a:latin typeface="Chivo"/>
              <a:ea typeface="Chivo"/>
              <a:cs typeface="Chivo"/>
              <a:sym typeface="Chivo"/>
            </a:endParaRPr>
          </a:p>
          <a:p>
            <a:pPr indent="0" lvl="0" marL="0" rtl="0" algn="ctr">
              <a:lnSpc>
                <a:spcPct val="115000"/>
              </a:lnSpc>
              <a:spcBef>
                <a:spcPts val="1000"/>
              </a:spcBef>
              <a:spcAft>
                <a:spcPts val="0"/>
              </a:spcAft>
              <a:buClr>
                <a:schemeClr val="dk1"/>
              </a:buClr>
              <a:buSzPts val="1100"/>
              <a:buFont typeface="Arial"/>
              <a:buNone/>
            </a:pPr>
            <a:r>
              <a:t/>
            </a:r>
            <a:endParaRPr b="0" sz="2400">
              <a:solidFill>
                <a:schemeClr val="lt1"/>
              </a:solidFill>
              <a:latin typeface="Chivo"/>
              <a:ea typeface="Chivo"/>
              <a:cs typeface="Chivo"/>
              <a:sym typeface="Chivo"/>
            </a:endParaRPr>
          </a:p>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0"/>
          <p:cNvSpPr txBox="1"/>
          <p:nvPr>
            <p:ph type="ctrTitle"/>
          </p:nvPr>
        </p:nvSpPr>
        <p:spPr>
          <a:xfrm>
            <a:off x="3096250" y="1855800"/>
            <a:ext cx="2951400" cy="1584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pt-BR"/>
              <a:t>Gerência de Configuração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1"/>
          <p:cNvSpPr txBox="1"/>
          <p:nvPr>
            <p:ph type="ctrTitle"/>
          </p:nvPr>
        </p:nvSpPr>
        <p:spPr>
          <a:xfrm>
            <a:off x="3062575" y="1020425"/>
            <a:ext cx="3041700" cy="3129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0" lang="pt-BR" sz="1400"/>
              <a:t>“</a:t>
            </a:r>
            <a:r>
              <a:rPr lang="pt-BR" sz="1400"/>
              <a:t>É um conjunto de atividades de apoio </a:t>
            </a:r>
            <a:r>
              <a:rPr b="0" lang="pt-BR" sz="1400"/>
              <a:t>que permite a absorção </a:t>
            </a:r>
            <a:r>
              <a:rPr lang="pt-BR" sz="1400"/>
              <a:t>ordenada </a:t>
            </a:r>
            <a:r>
              <a:rPr b="0" lang="pt-BR" sz="1400"/>
              <a:t>das mudanças inerentes ao desenvolvimento de software, mantendo a </a:t>
            </a:r>
            <a:r>
              <a:rPr lang="pt-BR" sz="1400"/>
              <a:t>integridade </a:t>
            </a:r>
            <a:r>
              <a:rPr b="0" lang="pt-BR" sz="1400"/>
              <a:t>e a </a:t>
            </a:r>
            <a:r>
              <a:rPr lang="pt-BR" sz="1400"/>
              <a:t>estabilidade </a:t>
            </a:r>
            <a:r>
              <a:rPr b="0" lang="pt-BR" sz="1400"/>
              <a:t>durante a evolução do projeto.”</a:t>
            </a:r>
            <a:endParaRPr b="0" sz="1400"/>
          </a:p>
          <a:p>
            <a:pPr indent="0" lvl="0" marL="0" rtl="0" algn="r">
              <a:spcBef>
                <a:spcPts val="0"/>
              </a:spcBef>
              <a:spcAft>
                <a:spcPts val="0"/>
              </a:spcAft>
              <a:buNone/>
            </a:pPr>
            <a:r>
              <a:rPr b="0" lang="pt-BR" sz="1400"/>
              <a:t>- Dias (2016)</a:t>
            </a:r>
            <a:endParaRPr b="0"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descr="Desenvolvendo um jogo de quebra-cabeças em Unity" id="221" name="Google Shape;221;p22"/>
          <p:cNvPicPr preferRelativeResize="0"/>
          <p:nvPr/>
        </p:nvPicPr>
        <p:blipFill>
          <a:blip r:embed="rId3">
            <a:alphaModFix/>
          </a:blip>
          <a:stretch>
            <a:fillRect/>
          </a:stretch>
        </p:blipFill>
        <p:spPr>
          <a:xfrm>
            <a:off x="5127000" y="1600100"/>
            <a:ext cx="3693950" cy="3693950"/>
          </a:xfrm>
          <a:prstGeom prst="rect">
            <a:avLst/>
          </a:prstGeom>
          <a:noFill/>
          <a:ln>
            <a:noFill/>
          </a:ln>
        </p:spPr>
      </p:pic>
      <p:sp>
        <p:nvSpPr>
          <p:cNvPr id="222" name="Google Shape;222;p22"/>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pt-BR"/>
              <a:t>Tarefas da Gerência de Configuração</a:t>
            </a:r>
            <a:endParaRPr/>
          </a:p>
        </p:txBody>
      </p:sp>
      <p:sp>
        <p:nvSpPr>
          <p:cNvPr id="223" name="Google Shape;223;p22"/>
          <p:cNvSpPr txBox="1"/>
          <p:nvPr>
            <p:ph idx="1" type="body"/>
          </p:nvPr>
        </p:nvSpPr>
        <p:spPr>
          <a:xfrm>
            <a:off x="5576655" y="2332863"/>
            <a:ext cx="1249500" cy="809100"/>
          </a:xfrm>
          <a:prstGeom prst="rect">
            <a:avLst/>
          </a:prstGeom>
        </p:spPr>
        <p:txBody>
          <a:bodyPr anchorCtr="0" anchor="t" bIns="0" lIns="0" spcFirstLastPara="1" rIns="0" wrap="square" tIns="0">
            <a:noAutofit/>
          </a:bodyPr>
          <a:lstStyle/>
          <a:p>
            <a:pPr indent="0" lvl="0" marL="0" rtl="0" algn="ctr">
              <a:lnSpc>
                <a:spcPct val="150000"/>
              </a:lnSpc>
              <a:spcBef>
                <a:spcPts val="600"/>
              </a:spcBef>
              <a:spcAft>
                <a:spcPts val="1000"/>
              </a:spcAft>
              <a:buNone/>
            </a:pPr>
            <a:r>
              <a:rPr lang="pt-BR" sz="1300">
                <a:solidFill>
                  <a:srgbClr val="000000"/>
                </a:solidFill>
              </a:rPr>
              <a:t>Gerenciamento de mudanças</a:t>
            </a:r>
            <a:endParaRPr sz="1300">
              <a:solidFill>
                <a:srgbClr val="000000"/>
              </a:solidFill>
            </a:endParaRPr>
          </a:p>
        </p:txBody>
      </p:sp>
      <p:sp>
        <p:nvSpPr>
          <p:cNvPr id="224" name="Google Shape;224;p22"/>
          <p:cNvSpPr txBox="1"/>
          <p:nvPr>
            <p:ph idx="1" type="body"/>
          </p:nvPr>
        </p:nvSpPr>
        <p:spPr>
          <a:xfrm>
            <a:off x="7252023" y="2350623"/>
            <a:ext cx="903300" cy="809100"/>
          </a:xfrm>
          <a:prstGeom prst="rect">
            <a:avLst/>
          </a:prstGeom>
        </p:spPr>
        <p:txBody>
          <a:bodyPr anchorCtr="0" anchor="ctr" bIns="0" lIns="0" spcFirstLastPara="1" rIns="0" wrap="square" tIns="0">
            <a:noAutofit/>
          </a:bodyPr>
          <a:lstStyle/>
          <a:p>
            <a:pPr indent="0" lvl="0" marL="0" rtl="0" algn="ctr">
              <a:lnSpc>
                <a:spcPct val="150000"/>
              </a:lnSpc>
              <a:spcBef>
                <a:spcPts val="600"/>
              </a:spcBef>
              <a:spcAft>
                <a:spcPts val="1000"/>
              </a:spcAft>
              <a:buNone/>
            </a:pPr>
            <a:r>
              <a:rPr lang="pt-BR" sz="1300">
                <a:solidFill>
                  <a:srgbClr val="000000"/>
                </a:solidFill>
              </a:rPr>
              <a:t>Controle de versão</a:t>
            </a:r>
            <a:endParaRPr sz="1300">
              <a:solidFill>
                <a:srgbClr val="000000"/>
              </a:solidFill>
            </a:endParaRPr>
          </a:p>
        </p:txBody>
      </p:sp>
      <p:sp>
        <p:nvSpPr>
          <p:cNvPr id="225" name="Google Shape;225;p22"/>
          <p:cNvSpPr txBox="1"/>
          <p:nvPr>
            <p:ph idx="1" type="body"/>
          </p:nvPr>
        </p:nvSpPr>
        <p:spPr>
          <a:xfrm>
            <a:off x="5743449" y="3751973"/>
            <a:ext cx="903300" cy="809100"/>
          </a:xfrm>
          <a:prstGeom prst="rect">
            <a:avLst/>
          </a:prstGeom>
        </p:spPr>
        <p:txBody>
          <a:bodyPr anchorCtr="0" anchor="ctr" bIns="0" lIns="0" spcFirstLastPara="1" rIns="0" wrap="square" tIns="0">
            <a:noAutofit/>
          </a:bodyPr>
          <a:lstStyle/>
          <a:p>
            <a:pPr indent="0" lvl="0" marL="0" rtl="0" algn="ctr">
              <a:lnSpc>
                <a:spcPct val="150000"/>
              </a:lnSpc>
              <a:spcBef>
                <a:spcPts val="600"/>
              </a:spcBef>
              <a:spcAft>
                <a:spcPts val="1000"/>
              </a:spcAft>
              <a:buNone/>
            </a:pPr>
            <a:r>
              <a:rPr lang="pt-BR" sz="1200">
                <a:solidFill>
                  <a:srgbClr val="000000"/>
                </a:solidFill>
              </a:rPr>
              <a:t>Construção do sistema</a:t>
            </a:r>
            <a:endParaRPr sz="1200">
              <a:solidFill>
                <a:srgbClr val="000000"/>
              </a:solidFill>
            </a:endParaRPr>
          </a:p>
        </p:txBody>
      </p:sp>
      <p:sp>
        <p:nvSpPr>
          <p:cNvPr id="226" name="Google Shape;226;p22"/>
          <p:cNvSpPr txBox="1"/>
          <p:nvPr>
            <p:ph idx="1" type="body"/>
          </p:nvPr>
        </p:nvSpPr>
        <p:spPr>
          <a:xfrm>
            <a:off x="7074288" y="3794212"/>
            <a:ext cx="1209000" cy="809100"/>
          </a:xfrm>
          <a:prstGeom prst="rect">
            <a:avLst/>
          </a:prstGeom>
        </p:spPr>
        <p:txBody>
          <a:bodyPr anchorCtr="0" anchor="ctr" bIns="0" lIns="0" spcFirstLastPara="1" rIns="0" wrap="square" tIns="0">
            <a:noAutofit/>
          </a:bodyPr>
          <a:lstStyle/>
          <a:p>
            <a:pPr indent="0" lvl="0" marL="0" rtl="0" algn="ctr">
              <a:lnSpc>
                <a:spcPct val="150000"/>
              </a:lnSpc>
              <a:spcBef>
                <a:spcPts val="600"/>
              </a:spcBef>
              <a:spcAft>
                <a:spcPts val="1000"/>
              </a:spcAft>
              <a:buNone/>
            </a:pPr>
            <a:r>
              <a:rPr lang="pt-BR" sz="1300">
                <a:solidFill>
                  <a:srgbClr val="000000"/>
                </a:solidFill>
              </a:rPr>
              <a:t>Gerenciamento de releases</a:t>
            </a:r>
            <a:endParaRPr sz="1300">
              <a:solidFill>
                <a:srgbClr val="000000"/>
              </a:solidFill>
            </a:endParaRPr>
          </a:p>
        </p:txBody>
      </p:sp>
      <p:sp>
        <p:nvSpPr>
          <p:cNvPr id="227" name="Google Shape;227;p22"/>
          <p:cNvSpPr txBox="1"/>
          <p:nvPr>
            <p:ph idx="1" type="body"/>
          </p:nvPr>
        </p:nvSpPr>
        <p:spPr>
          <a:xfrm>
            <a:off x="5086050" y="1206150"/>
            <a:ext cx="3760500" cy="330900"/>
          </a:xfrm>
          <a:prstGeom prst="rect">
            <a:avLst/>
          </a:prstGeom>
        </p:spPr>
        <p:txBody>
          <a:bodyPr anchorCtr="0" anchor="t" bIns="0" lIns="0" spcFirstLastPara="1" rIns="0" wrap="square" tIns="0">
            <a:noAutofit/>
          </a:bodyPr>
          <a:lstStyle/>
          <a:p>
            <a:pPr indent="-304800" lvl="0" marL="457200" marR="0" rtl="0" algn="just">
              <a:lnSpc>
                <a:spcPct val="150000"/>
              </a:lnSpc>
              <a:spcBef>
                <a:spcPts val="600"/>
              </a:spcBef>
              <a:spcAft>
                <a:spcPts val="0"/>
              </a:spcAft>
              <a:buSzPts val="1200"/>
              <a:buChar char="▰"/>
            </a:pPr>
            <a:r>
              <a:rPr lang="pt-BR" sz="1200"/>
              <a:t>Figura 2 -  Atividades de Gerenciamento de Configuração</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descr="The 16 best startup logos | Béguin" id="232" name="Google Shape;232;p23"/>
          <p:cNvPicPr preferRelativeResize="0"/>
          <p:nvPr/>
        </p:nvPicPr>
        <p:blipFill>
          <a:blip r:embed="rId3">
            <a:alphaModFix/>
          </a:blip>
          <a:stretch>
            <a:fillRect/>
          </a:stretch>
        </p:blipFill>
        <p:spPr>
          <a:xfrm>
            <a:off x="5856254" y="3911663"/>
            <a:ext cx="2038627" cy="1521511"/>
          </a:xfrm>
          <a:prstGeom prst="rect">
            <a:avLst/>
          </a:prstGeom>
          <a:noFill/>
          <a:ln>
            <a:noFill/>
          </a:ln>
        </p:spPr>
      </p:pic>
      <p:sp>
        <p:nvSpPr>
          <p:cNvPr id="233" name="Google Shape;233;p23"/>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pt-BR"/>
              <a:t>Gerenciamento de Mudanças</a:t>
            </a:r>
            <a:endParaRPr/>
          </a:p>
        </p:txBody>
      </p:sp>
      <p:sp>
        <p:nvSpPr>
          <p:cNvPr id="234" name="Google Shape;234;p23"/>
          <p:cNvSpPr txBox="1"/>
          <p:nvPr>
            <p:ph idx="1" type="body"/>
          </p:nvPr>
        </p:nvSpPr>
        <p:spPr>
          <a:xfrm>
            <a:off x="3207150" y="1732375"/>
            <a:ext cx="5486400" cy="1872300"/>
          </a:xfrm>
          <a:prstGeom prst="rect">
            <a:avLst/>
          </a:prstGeom>
        </p:spPr>
        <p:txBody>
          <a:bodyPr anchorCtr="0" anchor="t" bIns="0" lIns="0" spcFirstLastPara="1" rIns="0" wrap="square" tIns="0">
            <a:noAutofit/>
          </a:bodyPr>
          <a:lstStyle/>
          <a:p>
            <a:pPr indent="-317500" lvl="0" marL="457200" rtl="0" algn="just">
              <a:lnSpc>
                <a:spcPct val="150000"/>
              </a:lnSpc>
              <a:spcBef>
                <a:spcPts val="600"/>
              </a:spcBef>
              <a:spcAft>
                <a:spcPts val="1000"/>
              </a:spcAft>
              <a:buSzPts val="1400"/>
              <a:buChar char="▰"/>
            </a:pPr>
            <a:r>
              <a:rPr lang="pt-BR" sz="1400"/>
              <a:t>“Manter o </a:t>
            </a:r>
            <a:r>
              <a:rPr b="1" lang="pt-BR" sz="1400"/>
              <a:t>controle das solicitações de mudanças</a:t>
            </a:r>
            <a:r>
              <a:rPr lang="pt-BR" sz="1400"/>
              <a:t> de clientes e desenvolvedores </a:t>
            </a:r>
            <a:r>
              <a:rPr b="1" lang="pt-BR" sz="1400"/>
              <a:t>no software já entregue</a:t>
            </a:r>
            <a:r>
              <a:rPr lang="pt-BR" sz="1400"/>
              <a:t>, </a:t>
            </a:r>
            <a:r>
              <a:rPr b="1" lang="pt-BR" sz="1400"/>
              <a:t>elaborar os custos e o impacto</a:t>
            </a:r>
            <a:r>
              <a:rPr lang="pt-BR" sz="1400"/>
              <a:t> de fazer essas mudanças e </a:t>
            </a:r>
            <a:r>
              <a:rPr b="1" lang="pt-BR" sz="1400"/>
              <a:t>decidir</a:t>
            </a:r>
            <a:r>
              <a:rPr lang="pt-BR" sz="1400"/>
              <a:t> se e </a:t>
            </a:r>
            <a:r>
              <a:rPr b="1" lang="pt-BR" sz="1400"/>
              <a:t>quando</a:t>
            </a:r>
            <a:r>
              <a:rPr b="1" lang="pt-BR" sz="1400"/>
              <a:t> as alterações devem ser implementadas</a:t>
            </a:r>
            <a:r>
              <a:rPr lang="pt-BR" sz="1400"/>
              <a:t>.” (Sommerville, 2016).</a:t>
            </a:r>
            <a:endParaRPr sz="1400"/>
          </a:p>
        </p:txBody>
      </p:sp>
      <p:pic>
        <p:nvPicPr>
          <p:cNvPr descr="Capacitação em Redmine: Software para Gestão de Projetos - EAD ..." id="235" name="Google Shape;235;p23"/>
          <p:cNvPicPr preferRelativeResize="0"/>
          <p:nvPr/>
        </p:nvPicPr>
        <p:blipFill>
          <a:blip r:embed="rId4">
            <a:alphaModFix/>
          </a:blip>
          <a:stretch>
            <a:fillRect/>
          </a:stretch>
        </p:blipFill>
        <p:spPr>
          <a:xfrm>
            <a:off x="4100175" y="3710803"/>
            <a:ext cx="1351905" cy="1345316"/>
          </a:xfrm>
          <a:prstGeom prst="rect">
            <a:avLst/>
          </a:prstGeom>
          <a:noFill/>
          <a:ln>
            <a:noFill/>
          </a:ln>
        </p:spPr>
      </p:pic>
      <p:pic>
        <p:nvPicPr>
          <p:cNvPr descr="Press kit | GitLab" id="236" name="Google Shape;236;p23"/>
          <p:cNvPicPr preferRelativeResize="0"/>
          <p:nvPr/>
        </p:nvPicPr>
        <p:blipFill>
          <a:blip r:embed="rId5">
            <a:alphaModFix/>
          </a:blip>
          <a:stretch>
            <a:fillRect/>
          </a:stretch>
        </p:blipFill>
        <p:spPr>
          <a:xfrm>
            <a:off x="5544372" y="3333749"/>
            <a:ext cx="2375303" cy="1048991"/>
          </a:xfrm>
          <a:prstGeom prst="rect">
            <a:avLst/>
          </a:prstGeom>
          <a:noFill/>
          <a:ln>
            <a:noFill/>
          </a:ln>
        </p:spPr>
      </p:pic>
      <p:sp>
        <p:nvSpPr>
          <p:cNvPr id="237" name="Google Shape;237;p23"/>
          <p:cNvSpPr txBox="1"/>
          <p:nvPr/>
        </p:nvSpPr>
        <p:spPr>
          <a:xfrm>
            <a:off x="-3632950" y="401525"/>
            <a:ext cx="7342500" cy="856500"/>
          </a:xfrm>
          <a:prstGeom prst="rect">
            <a:avLst/>
          </a:prstGeom>
          <a:noFill/>
          <a:ln>
            <a:noFill/>
          </a:ln>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t/>
            </a:r>
            <a:endParaRPr sz="11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4"/>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pt-BR"/>
              <a:t>Gerenciamento de Versões</a:t>
            </a:r>
            <a:endParaRPr/>
          </a:p>
        </p:txBody>
      </p:sp>
      <p:sp>
        <p:nvSpPr>
          <p:cNvPr id="243" name="Google Shape;243;p24"/>
          <p:cNvSpPr txBox="1"/>
          <p:nvPr>
            <p:ph idx="1" type="body"/>
          </p:nvPr>
        </p:nvSpPr>
        <p:spPr>
          <a:xfrm>
            <a:off x="3207150" y="1732375"/>
            <a:ext cx="5486400" cy="1872300"/>
          </a:xfrm>
          <a:prstGeom prst="rect">
            <a:avLst/>
          </a:prstGeom>
        </p:spPr>
        <p:txBody>
          <a:bodyPr anchorCtr="0" anchor="t" bIns="0" lIns="0" spcFirstLastPara="1" rIns="0" wrap="square" tIns="0">
            <a:noAutofit/>
          </a:bodyPr>
          <a:lstStyle/>
          <a:p>
            <a:pPr indent="-317500" lvl="0" marL="457200" rtl="0" algn="just">
              <a:lnSpc>
                <a:spcPct val="150000"/>
              </a:lnSpc>
              <a:spcBef>
                <a:spcPts val="600"/>
              </a:spcBef>
              <a:spcAft>
                <a:spcPts val="0"/>
              </a:spcAft>
              <a:buSzPts val="1400"/>
              <a:buChar char="▰"/>
            </a:pPr>
            <a:r>
              <a:rPr lang="pt-BR" sz="1400"/>
              <a:t>Manter o </a:t>
            </a:r>
            <a:r>
              <a:rPr b="1" lang="pt-BR" sz="1400"/>
              <a:t>controle das várias versões</a:t>
            </a:r>
            <a:r>
              <a:rPr lang="pt-BR" sz="1400"/>
              <a:t> dos componentes do sistema</a:t>
            </a:r>
            <a:endParaRPr sz="1400"/>
          </a:p>
          <a:p>
            <a:pPr indent="-317500" lvl="0" marL="457200" rtl="0" algn="just">
              <a:lnSpc>
                <a:spcPct val="150000"/>
              </a:lnSpc>
              <a:spcBef>
                <a:spcPts val="1000"/>
              </a:spcBef>
              <a:spcAft>
                <a:spcPts val="1000"/>
              </a:spcAft>
              <a:buSzPts val="1400"/>
              <a:buChar char="▰"/>
            </a:pPr>
            <a:r>
              <a:rPr b="1" lang="pt-BR" sz="1400"/>
              <a:t>Garantir que as mudanças feitas</a:t>
            </a:r>
            <a:r>
              <a:rPr lang="pt-BR" sz="1400"/>
              <a:t> </a:t>
            </a:r>
            <a:r>
              <a:rPr b="1" lang="pt-BR" sz="1400"/>
              <a:t>por diferentes desenvolvedores não interfiram entre si.</a:t>
            </a:r>
            <a:endParaRPr b="1" sz="1400"/>
          </a:p>
        </p:txBody>
      </p:sp>
      <p:pic>
        <p:nvPicPr>
          <p:cNvPr descr="Git-logo.svg - MWG" id="244" name="Google Shape;244;p24"/>
          <p:cNvPicPr preferRelativeResize="0"/>
          <p:nvPr/>
        </p:nvPicPr>
        <p:blipFill>
          <a:blip r:embed="rId3">
            <a:alphaModFix/>
          </a:blip>
          <a:stretch>
            <a:fillRect/>
          </a:stretch>
        </p:blipFill>
        <p:spPr>
          <a:xfrm>
            <a:off x="3647825" y="3997700"/>
            <a:ext cx="1625375" cy="679400"/>
          </a:xfrm>
          <a:prstGeom prst="rect">
            <a:avLst/>
          </a:prstGeom>
          <a:noFill/>
          <a:ln>
            <a:noFill/>
          </a:ln>
        </p:spPr>
      </p:pic>
      <p:pic>
        <p:nvPicPr>
          <p:cNvPr descr="Mercurial – Wikipédia, a enciclopédia livre" id="245" name="Google Shape;245;p24"/>
          <p:cNvPicPr preferRelativeResize="0"/>
          <p:nvPr/>
        </p:nvPicPr>
        <p:blipFill rotWithShape="1">
          <a:blip r:embed="rId4">
            <a:alphaModFix/>
          </a:blip>
          <a:srcRect b="2490" l="2751" r="1700" t="2080"/>
          <a:stretch/>
        </p:blipFill>
        <p:spPr>
          <a:xfrm>
            <a:off x="5635625" y="3690213"/>
            <a:ext cx="1080025" cy="1294350"/>
          </a:xfrm>
          <a:prstGeom prst="rect">
            <a:avLst/>
          </a:prstGeom>
          <a:noFill/>
          <a:ln>
            <a:noFill/>
          </a:ln>
        </p:spPr>
      </p:pic>
      <p:pic>
        <p:nvPicPr>
          <p:cNvPr descr="Apache Subversion - Wikipedia" id="246" name="Google Shape;246;p24"/>
          <p:cNvPicPr preferRelativeResize="0"/>
          <p:nvPr/>
        </p:nvPicPr>
        <p:blipFill>
          <a:blip r:embed="rId5">
            <a:alphaModFix/>
          </a:blip>
          <a:stretch>
            <a:fillRect/>
          </a:stretch>
        </p:blipFill>
        <p:spPr>
          <a:xfrm>
            <a:off x="7078075" y="3801900"/>
            <a:ext cx="1790900" cy="107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cmorri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